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4128" r:id="rId2"/>
  </p:sldMasterIdLst>
  <p:notesMasterIdLst>
    <p:notesMasterId r:id="rId25"/>
  </p:notesMasterIdLst>
  <p:sldIdLst>
    <p:sldId id="314" r:id="rId3"/>
    <p:sldId id="300" r:id="rId4"/>
    <p:sldId id="347" r:id="rId5"/>
    <p:sldId id="368" r:id="rId6"/>
    <p:sldId id="369" r:id="rId7"/>
    <p:sldId id="367" r:id="rId8"/>
    <p:sldId id="348" r:id="rId9"/>
    <p:sldId id="360" r:id="rId10"/>
    <p:sldId id="365" r:id="rId11"/>
    <p:sldId id="366" r:id="rId12"/>
    <p:sldId id="349" r:id="rId13"/>
    <p:sldId id="356" r:id="rId14"/>
    <p:sldId id="357" r:id="rId15"/>
    <p:sldId id="358" r:id="rId16"/>
    <p:sldId id="359" r:id="rId17"/>
    <p:sldId id="350" r:id="rId18"/>
    <p:sldId id="353" r:id="rId19"/>
    <p:sldId id="354" r:id="rId20"/>
    <p:sldId id="355" r:id="rId21"/>
    <p:sldId id="351" r:id="rId22"/>
    <p:sldId id="352" r:id="rId23"/>
    <p:sldId id="346" r:id="rId2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434" autoAdjust="0"/>
  </p:normalViewPr>
  <p:slideViewPr>
    <p:cSldViewPr>
      <p:cViewPr varScale="1">
        <p:scale>
          <a:sx n="74" d="100"/>
          <a:sy n="74" d="100"/>
        </p:scale>
        <p:origin x="1266" y="72"/>
      </p:cViewPr>
      <p:guideLst>
        <p:guide orient="horz" pos="2160"/>
        <p:guide pos="2880"/>
      </p:guideLst>
    </p:cSldViewPr>
  </p:slideViewPr>
  <p:outlineViewPr>
    <p:cViewPr>
      <p:scale>
        <a:sx n="33" d="100"/>
        <a:sy n="33" d="100"/>
      </p:scale>
      <p:origin x="42"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479292-CC7D-4B33-813C-F345C9932CEC}" type="datetimeFigureOut">
              <a:rPr lang="id-ID" smtClean="0"/>
              <a:t>12/04/2023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1F548-FB57-445E-B598-7F2221FB1E54}" type="slidenum">
              <a:rPr lang="id-ID" smtClean="0"/>
              <a:t>‹#›</a:t>
            </a:fld>
            <a:endParaRPr lang="id-ID"/>
          </a:p>
        </p:txBody>
      </p:sp>
    </p:spTree>
    <p:extLst>
      <p:ext uri="{BB962C8B-B14F-4D97-AF65-F5344CB8AC3E}">
        <p14:creationId xmlns:p14="http://schemas.microsoft.com/office/powerpoint/2010/main" val="3692424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11021" y="0"/>
            <a:ext cx="893298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id-ID">
              <a:solidFill>
                <a:prstClr val="white"/>
              </a:solidFill>
            </a:endParaRPr>
          </a:p>
        </p:txBody>
      </p:sp>
      <p:pic>
        <p:nvPicPr>
          <p:cNvPr id="5" name="Picture 14" descr="logo04 copy.png"/>
          <p:cNvPicPr>
            <a:picLocks noChangeAspect="1"/>
          </p:cNvPicPr>
          <p:nvPr userDrawn="1"/>
        </p:nvPicPr>
        <p:blipFill>
          <a:blip r:embed="rId4" cstate="print">
            <a:extLst>
              <a:ext uri="{28A0092B-C50C-407E-A947-70E740481C1C}">
                <a14:useLocalDpi xmlns:a14="http://schemas.microsoft.com/office/drawing/2010/main" val="0"/>
              </a:ext>
            </a:extLst>
          </a:blip>
          <a:srcRect b="28986"/>
          <a:stretch>
            <a:fillRect/>
          </a:stretch>
        </p:blipFill>
        <p:spPr bwMode="auto">
          <a:xfrm>
            <a:off x="0" y="-1143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7" name="Footer Placeholder 18"/>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8" name="Slide Number Placeholder 26"/>
          <p:cNvSpPr>
            <a:spLocks noGrp="1"/>
          </p:cNvSpPr>
          <p:nvPr>
            <p:ph type="sldNum" sz="quarter" idx="12"/>
          </p:nvPr>
        </p:nvSpPr>
        <p:spPr/>
        <p:txBody>
          <a:bodyPr/>
          <a:lstStyle>
            <a:lvl1pPr>
              <a:defRPr>
                <a:solidFill>
                  <a:srgbClr val="D1EAEE"/>
                </a:solidFill>
              </a:defRPr>
            </a:lvl1pPr>
          </a:lstStyle>
          <a:p>
            <a:pPr>
              <a:defRPr/>
            </a:pPr>
            <a:fld id="{BE660E2C-D994-4EEF-8B07-1E2360B8504E}" type="slidenum">
              <a:rPr lang="en-US" altLang="id-ID"/>
              <a:pPr>
                <a:defRPr/>
              </a:pPr>
              <a:t>‹#›</a:t>
            </a:fld>
            <a:endParaRPr lang="en-US" altLang="id-ID"/>
          </a:p>
        </p:txBody>
      </p:sp>
    </p:spTree>
    <p:extLst>
      <p:ext uri="{BB962C8B-B14F-4D97-AF65-F5344CB8AC3E}">
        <p14:creationId xmlns:p14="http://schemas.microsoft.com/office/powerpoint/2010/main" val="40293943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5EBF700-CB85-46DC-82C2-ADDA28D514F2}" type="slidenum">
              <a:rPr lang="en-US" altLang="id-ID"/>
              <a:pPr>
                <a:defRPr/>
              </a:pPr>
              <a:t>‹#›</a:t>
            </a:fld>
            <a:endParaRPr lang="en-US" altLang="id-ID"/>
          </a:p>
        </p:txBody>
      </p:sp>
    </p:spTree>
    <p:extLst>
      <p:ext uri="{BB962C8B-B14F-4D97-AF65-F5344CB8AC3E}">
        <p14:creationId xmlns:p14="http://schemas.microsoft.com/office/powerpoint/2010/main" val="17166520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45963990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838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4446910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36602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419612421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78485451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94235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513756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89672360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34912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2"/>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BC965A67-82A4-430C-9EE6-07DEBA706A3F}" type="slidenum">
              <a:rPr lang="en-US" altLang="id-ID"/>
              <a:pPr>
                <a:defRPr/>
              </a:pPr>
              <a:t>‹#›</a:t>
            </a:fld>
            <a:endParaRPr lang="en-US" altLang="id-ID"/>
          </a:p>
        </p:txBody>
      </p:sp>
    </p:spTree>
    <p:extLst>
      <p:ext uri="{BB962C8B-B14F-4D97-AF65-F5344CB8AC3E}">
        <p14:creationId xmlns:p14="http://schemas.microsoft.com/office/powerpoint/2010/main" val="29503357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323666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01623570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8479552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5875940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74309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02951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081795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5886241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527800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871287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4744457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0139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9573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3690981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42271113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31307399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4344780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399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0719686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897432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52986994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571817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1706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756300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87364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69356024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2780942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020499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041743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4926271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220155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418373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104927074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92226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6357769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905103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367158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23036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43552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2003287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564731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272032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90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708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78721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18678674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9207749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87441681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640364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0741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127308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491492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47117087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91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7628665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3449574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718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9065659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5788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53265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680151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159417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166298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598272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5409137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96521"/>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1023552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6373768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48428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2218733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272298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884180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79647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484306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358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73214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2296566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542481793"/>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350109934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48392896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6875523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33449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29974560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170484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0757729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785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087888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0710414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431967"/>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8142624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8604398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72200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8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51409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9212177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166758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215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5084208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7711669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74736D0F-E95A-49BA-90ED-085DAF93DC4C}" type="slidenum">
              <a:rPr lang="en-US" altLang="id-ID"/>
              <a:pPr>
                <a:defRPr/>
              </a:pPr>
              <a:t>‹#›</a:t>
            </a:fld>
            <a:endParaRPr lang="en-US" altLang="id-ID"/>
          </a:p>
        </p:txBody>
      </p:sp>
    </p:spTree>
    <p:extLst>
      <p:ext uri="{BB962C8B-B14F-4D97-AF65-F5344CB8AC3E}">
        <p14:creationId xmlns:p14="http://schemas.microsoft.com/office/powerpoint/2010/main" val="181913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494580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194590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131899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121167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13560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123522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494225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89603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7256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44162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426946716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840454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4570305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3109749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6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16198079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897317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7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7610075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7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88617080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70341435"/>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4082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64324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7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806406"/>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3024977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7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499635628"/>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03433926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602894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9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365178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8685284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7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4647534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7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9264530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7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5822430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09760911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7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188301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501317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2104182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043182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41548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34656771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2114641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7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5952399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7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2720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7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97434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244196773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7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359463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5152646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7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93862980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7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2021561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978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526448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23853865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8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51129331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74692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8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25443920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63074"/>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505317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9492690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80236703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212273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0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409729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8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6436314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8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074438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8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2217852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8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48829537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42841703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8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303321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8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02846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62350158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7931157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23643856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8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1781363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8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9007191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8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5987805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8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665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6741001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6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801683120"/>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8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5413744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8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18100854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238271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8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8927642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7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663383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9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13323278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265854477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1958420391"/>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87630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41527473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9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207355"/>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9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250011157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9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308826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465384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71895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308867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9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4564886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9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2503165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9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3900395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9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38821620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9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162489328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9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4042321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9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050898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9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016883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02498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9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8961290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9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37199848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9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1085723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2322681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9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80258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9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02654573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8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76158835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9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26752362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9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3144278304"/>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9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32645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D5647F44-B6D7-45B5-8D2D-8D72BBA80523}" type="slidenum">
              <a:rPr lang="en-US" altLang="id-ID"/>
              <a:pPr>
                <a:defRPr/>
              </a:pPr>
              <a:t>‹#›</a:t>
            </a:fld>
            <a:endParaRPr lang="en-US" altLang="id-ID"/>
          </a:p>
        </p:txBody>
      </p:sp>
    </p:spTree>
    <p:extLst>
      <p:ext uri="{BB962C8B-B14F-4D97-AF65-F5344CB8AC3E}">
        <p14:creationId xmlns:p14="http://schemas.microsoft.com/office/powerpoint/2010/main" val="230443914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8206286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9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15524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53453206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0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3644936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0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78"/>
            <a:ext cx="2066400" cy="2313625"/>
          </a:xfrm>
          <a:prstGeom prst="rect">
            <a:avLst/>
          </a:prstGeom>
        </p:spPr>
      </p:pic>
    </p:spTree>
    <p:extLst>
      <p:ext uri="{BB962C8B-B14F-4D97-AF65-F5344CB8AC3E}">
        <p14:creationId xmlns:p14="http://schemas.microsoft.com/office/powerpoint/2010/main" val="343383328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1" y="345077"/>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6"/>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1"/>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1"/>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2"/>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26"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49"/>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353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0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3414111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0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0" y="1"/>
            <a:ext cx="6502359" cy="6270172"/>
          </a:xfrm>
          <a:prstGeom prst="rect">
            <a:avLst/>
          </a:prstGeom>
        </p:spPr>
      </p:pic>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2"/>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08"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7"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2"/>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8"/>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1"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1"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629823"/>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308471442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0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79"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5" y="1595516"/>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3"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7"/>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4" y="481976"/>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0"/>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5"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65695309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450426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1513826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6295114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0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19838766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0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4570459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0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0"/>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0"/>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4101070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0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4"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4"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5"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5"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09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09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26" y="5195319"/>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26" y="5558545"/>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110927998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0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2"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1"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1" y="3871086"/>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2"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2"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1" y="502839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1" y="531627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0"/>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2" y="3583213"/>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221406343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0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3"/>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27436752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7"/>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0"/>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9332685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0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1"/>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6999976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0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8"/>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640139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3200554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0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5"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68"/>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2"/>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2"/>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5"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0"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5" y="1596422"/>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06" y="1962339"/>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08"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5" y="2324934"/>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0"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5"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5"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1" y="3594055"/>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1" y="4306526"/>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1" y="4838657"/>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5"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1696712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0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7"/>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9397779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0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7"/>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8"/>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1"/>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56"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56" y="20922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56"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56" y="350198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56"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56" y="494420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70036138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0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0"/>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7"/>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49"/>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0"/>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6"/>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3"/>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3"/>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4"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9070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0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1"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7"/>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5"/>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3736129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0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1"/>
            <a:ext cx="2732400" cy="3059305"/>
          </a:xfrm>
          <a:prstGeom prst="rect">
            <a:avLst/>
          </a:prstGeom>
        </p:spPr>
      </p:pic>
    </p:spTree>
    <p:extLst>
      <p:ext uri="{BB962C8B-B14F-4D97-AF65-F5344CB8AC3E}">
        <p14:creationId xmlns:p14="http://schemas.microsoft.com/office/powerpoint/2010/main" val="3991215574"/>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0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39"/>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3" y="2269080"/>
            <a:ext cx="2123981" cy="2378095"/>
          </a:xfrm>
          <a:prstGeom prst="rect">
            <a:avLst/>
          </a:prstGeom>
        </p:spPr>
      </p:pic>
    </p:spTree>
    <p:extLst>
      <p:ext uri="{BB962C8B-B14F-4D97-AF65-F5344CB8AC3E}">
        <p14:creationId xmlns:p14="http://schemas.microsoft.com/office/powerpoint/2010/main" val="152702502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0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1" y="2353656"/>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1"/>
            <a:ext cx="1308100" cy="1464601"/>
          </a:xfrm>
          <a:prstGeom prst="rect">
            <a:avLst/>
          </a:prstGeom>
        </p:spPr>
      </p:pic>
    </p:spTree>
    <p:extLst>
      <p:ext uri="{BB962C8B-B14F-4D97-AF65-F5344CB8AC3E}">
        <p14:creationId xmlns:p14="http://schemas.microsoft.com/office/powerpoint/2010/main" val="269868918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0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3"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2"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3"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1"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178781951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2" y="1767650"/>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27"/>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37"/>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4"/>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53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1279989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7394" name="Rectangle 2"/>
          <p:cNvSpPr>
            <a:spLocks noGrp="1" noChangeArrowheads="1"/>
          </p:cNvSpPr>
          <p:nvPr>
            <p:ph type="dt" sz="half" idx="2"/>
          </p:nvPr>
        </p:nvSpPr>
        <p:spPr/>
        <p:txBody>
          <a:bodyPr/>
          <a:lstStyle>
            <a:lvl1pPr>
              <a:defRPr/>
            </a:lvl1pPr>
          </a:lstStyle>
          <a:p>
            <a:endParaRPr lang="en-US">
              <a:solidFill>
                <a:srgbClr val="000000"/>
              </a:solidFill>
            </a:endParaRPr>
          </a:p>
        </p:txBody>
      </p:sp>
      <p:sp>
        <p:nvSpPr>
          <p:cNvPr id="187395" name="Rectangle 3"/>
          <p:cNvSpPr>
            <a:spLocks noGrp="1" noChangeArrowheads="1"/>
          </p:cNvSpPr>
          <p:nvPr>
            <p:ph type="ftr" sz="quarter" idx="3"/>
          </p:nvPr>
        </p:nvSpPr>
        <p:spPr>
          <a:xfrm>
            <a:off x="3124200" y="6245225"/>
            <a:ext cx="2895600" cy="476250"/>
          </a:xfrm>
        </p:spPr>
        <p:txBody>
          <a:bodyPr/>
          <a:lstStyle>
            <a:lvl1pPr>
              <a:defRPr sz="1400">
                <a:solidFill>
                  <a:schemeClr val="tx1"/>
                </a:solidFill>
                <a:latin typeface="Arial" charset="0"/>
              </a:defRPr>
            </a:lvl1pPr>
          </a:lstStyle>
          <a:p>
            <a:endParaRPr lang="en-US">
              <a:solidFill>
                <a:srgbClr val="000000"/>
              </a:solidFill>
            </a:endParaRPr>
          </a:p>
        </p:txBody>
      </p:sp>
      <p:sp>
        <p:nvSpPr>
          <p:cNvPr id="187396" name="Rectangle 4"/>
          <p:cNvSpPr>
            <a:spLocks noGrp="1" noChangeArrowheads="1"/>
          </p:cNvSpPr>
          <p:nvPr>
            <p:ph type="sldNum" sz="quarter" idx="4"/>
          </p:nvPr>
        </p:nvSpPr>
        <p:spPr>
          <a:xfrm>
            <a:off x="6553200" y="6245225"/>
            <a:ext cx="2133600" cy="476250"/>
          </a:xfrm>
        </p:spPr>
        <p:txBody>
          <a:bodyPr/>
          <a:lstStyle>
            <a:lvl1pPr>
              <a:defRPr sz="1400">
                <a:solidFill>
                  <a:schemeClr val="tx1"/>
                </a:solidFill>
                <a:latin typeface="Arial" charset="0"/>
              </a:defRPr>
            </a:lvl1pPr>
          </a:lstStyle>
          <a:p>
            <a:fld id="{B6C60F43-D8A5-4B81-B51C-7FDA20582F4D}" type="slidenum">
              <a:rPr lang="en-US">
                <a:solidFill>
                  <a:srgbClr val="000000"/>
                </a:solidFill>
              </a:rPr>
              <a:pPr/>
              <a:t>‹#›</a:t>
            </a:fld>
            <a:endParaRPr lang="en-US">
              <a:solidFill>
                <a:srgbClr val="000000"/>
              </a:solidFill>
            </a:endParaRPr>
          </a:p>
        </p:txBody>
      </p:sp>
      <p:sp>
        <p:nvSpPr>
          <p:cNvPr id="187397" name="Rectangle 5"/>
          <p:cNvSpPr>
            <a:spLocks noGrp="1" noChangeArrowheads="1"/>
          </p:cNvSpPr>
          <p:nvPr>
            <p:ph type="ctrTitle"/>
          </p:nvPr>
        </p:nvSpPr>
        <p:spPr>
          <a:xfrm>
            <a:off x="1219200" y="3505200"/>
            <a:ext cx="7772400" cy="704850"/>
          </a:xfrm>
        </p:spPr>
        <p:txBody>
          <a:bodyPr/>
          <a:lstStyle>
            <a:lvl1pPr algn="r">
              <a:defRPr sz="4400">
                <a:solidFill>
                  <a:srgbClr val="333333"/>
                </a:solidFill>
              </a:defRPr>
            </a:lvl1pPr>
          </a:lstStyle>
          <a:p>
            <a:pPr lvl="0"/>
            <a:r>
              <a:rPr lang="en-US" noProof="0" smtClean="0"/>
              <a:t>Click to edit Master title style</a:t>
            </a:r>
          </a:p>
        </p:txBody>
      </p:sp>
      <p:pic>
        <p:nvPicPr>
          <p:cNvPr id="187398" name="Picture 6" descr="iteration_run_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99276"/>
          </a:xfrm>
          <a:prstGeom prst="rect">
            <a:avLst/>
          </a:prstGeom>
          <a:noFill/>
          <a:extLst>
            <a:ext uri="{909E8E84-426E-40DD-AFC4-6F175D3DCCD1}">
              <a14:hiddenFill xmlns:a14="http://schemas.microsoft.com/office/drawing/2010/main">
                <a:solidFill>
                  <a:srgbClr val="FFFFFF"/>
                </a:solidFill>
              </a14:hiddenFill>
            </a:ext>
          </a:extLst>
        </p:spPr>
      </p:pic>
      <p:sp>
        <p:nvSpPr>
          <p:cNvPr id="187399" name="Rectangle 7"/>
          <p:cNvSpPr>
            <a:spLocks noGrp="1" noChangeArrowheads="1"/>
          </p:cNvSpPr>
          <p:nvPr>
            <p:ph type="subTitle" idx="1"/>
          </p:nvPr>
        </p:nvSpPr>
        <p:spPr>
          <a:xfrm>
            <a:off x="1524000" y="4343400"/>
            <a:ext cx="7467600" cy="533400"/>
          </a:xfrm>
        </p:spPr>
        <p:txBody>
          <a:bodyPr/>
          <a:lstStyle>
            <a:lvl1pPr marL="0" indent="0" algn="r">
              <a:buFontTx/>
              <a:buNone/>
              <a:defRPr>
                <a:solidFill>
                  <a:srgbClr val="FF0000"/>
                </a:solidFill>
              </a:defRPr>
            </a:lvl1pPr>
          </a:lstStyle>
          <a:p>
            <a:pPr lvl="0"/>
            <a:r>
              <a:rPr lang="en-US" noProof="0" smtClean="0"/>
              <a:t>Click to edit Master subtitle style</a:t>
            </a:r>
          </a:p>
        </p:txBody>
      </p:sp>
    </p:spTree>
    <p:extLst>
      <p:ext uri="{BB962C8B-B14F-4D97-AF65-F5344CB8AC3E}">
        <p14:creationId xmlns:p14="http://schemas.microsoft.com/office/powerpoint/2010/main" val="2673374943"/>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D642B797-73DF-40D3-B846-E371976D835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2149256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87A7D65B-255D-430A-BD61-4E49672F0F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5632971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2286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533900" y="1143000"/>
            <a:ext cx="41529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2FFEFA9A-691D-44B8-AC37-4F843F16F23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0567382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808080"/>
                </a:solidFill>
              </a:rPr>
              <a:t>Confidential</a:t>
            </a:r>
          </a:p>
        </p:txBody>
      </p:sp>
      <p:sp>
        <p:nvSpPr>
          <p:cNvPr id="9" name="Slide Number Placeholder 8"/>
          <p:cNvSpPr>
            <a:spLocks noGrp="1"/>
          </p:cNvSpPr>
          <p:nvPr>
            <p:ph type="sldNum" sz="quarter" idx="12"/>
          </p:nvPr>
        </p:nvSpPr>
        <p:spPr/>
        <p:txBody>
          <a:bodyPr/>
          <a:lstStyle>
            <a:lvl1pPr>
              <a:defRPr/>
            </a:lvl1pPr>
          </a:lstStyle>
          <a:p>
            <a:fld id="{ABEC7559-BF10-4FCD-BFFF-442F36583A2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8416473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808080"/>
                </a:solidFill>
              </a:rPr>
              <a:t>Confidential</a:t>
            </a:r>
          </a:p>
        </p:txBody>
      </p:sp>
      <p:sp>
        <p:nvSpPr>
          <p:cNvPr id="5" name="Slide Number Placeholder 4"/>
          <p:cNvSpPr>
            <a:spLocks noGrp="1"/>
          </p:cNvSpPr>
          <p:nvPr>
            <p:ph type="sldNum" sz="quarter" idx="12"/>
          </p:nvPr>
        </p:nvSpPr>
        <p:spPr/>
        <p:txBody>
          <a:bodyPr/>
          <a:lstStyle>
            <a:lvl1pPr>
              <a:defRPr/>
            </a:lvl1pPr>
          </a:lstStyle>
          <a:p>
            <a:fld id="{7A587B79-5534-4D3B-8D12-2FDA4BE03AD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0892492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808080"/>
                </a:solidFill>
              </a:rPr>
              <a:t>Confidential</a:t>
            </a:r>
          </a:p>
        </p:txBody>
      </p:sp>
      <p:sp>
        <p:nvSpPr>
          <p:cNvPr id="4" name="Slide Number Placeholder 3"/>
          <p:cNvSpPr>
            <a:spLocks noGrp="1"/>
          </p:cNvSpPr>
          <p:nvPr>
            <p:ph type="sldNum" sz="quarter" idx="12"/>
          </p:nvPr>
        </p:nvSpPr>
        <p:spPr/>
        <p:txBody>
          <a:bodyPr/>
          <a:lstStyle>
            <a:lvl1pPr>
              <a:defRPr/>
            </a:lvl1pPr>
          </a:lstStyle>
          <a:p>
            <a:fld id="{7BEEF5C7-4CE5-4449-BA8C-2B639F2C153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6162344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0309627F-84C9-47C7-99B9-B4913838CE5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0394444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808080"/>
                </a:solidFill>
              </a:rPr>
              <a:t>Confidential</a:t>
            </a:r>
          </a:p>
        </p:txBody>
      </p:sp>
      <p:sp>
        <p:nvSpPr>
          <p:cNvPr id="7" name="Slide Number Placeholder 6"/>
          <p:cNvSpPr>
            <a:spLocks noGrp="1"/>
          </p:cNvSpPr>
          <p:nvPr>
            <p:ph type="sldNum" sz="quarter" idx="12"/>
          </p:nvPr>
        </p:nvSpPr>
        <p:spPr/>
        <p:txBody>
          <a:bodyPr/>
          <a:lstStyle>
            <a:lvl1pPr>
              <a:defRPr/>
            </a:lvl1pPr>
          </a:lstStyle>
          <a:p>
            <a:fld id="{920153D3-FCC4-48F6-BF92-5F69155DE06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6086177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B095E5B9-B248-46F9-95E2-77155885010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002034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8543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2133600" cy="6248400"/>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52400" y="152400"/>
            <a:ext cx="624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808080"/>
                </a:solidFill>
              </a:rPr>
              <a:t>Confidential</a:t>
            </a:r>
          </a:p>
        </p:txBody>
      </p:sp>
      <p:sp>
        <p:nvSpPr>
          <p:cNvPr id="6" name="Slide Number Placeholder 5"/>
          <p:cNvSpPr>
            <a:spLocks noGrp="1"/>
          </p:cNvSpPr>
          <p:nvPr>
            <p:ph type="sldNum" sz="quarter" idx="12"/>
          </p:nvPr>
        </p:nvSpPr>
        <p:spPr/>
        <p:txBody>
          <a:bodyPr/>
          <a:lstStyle>
            <a:lvl1pPr>
              <a:defRPr/>
            </a:lvl1pPr>
          </a:lstStyle>
          <a:p>
            <a:fld id="{059DBD7F-4376-475D-8D12-B76507759E8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19529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7723907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19972941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29254962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384691238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63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C4D4E00-37DF-4BCA-96FD-EBD9CC434047}" type="slidenum">
              <a:rPr lang="en-US" altLang="id-ID"/>
              <a:pPr>
                <a:defRPr/>
              </a:pPr>
              <a:t>‹#›</a:t>
            </a:fld>
            <a:endParaRPr lang="en-US" altLang="id-ID"/>
          </a:p>
        </p:txBody>
      </p:sp>
    </p:spTree>
    <p:extLst>
      <p:ext uri="{BB962C8B-B14F-4D97-AF65-F5344CB8AC3E}">
        <p14:creationId xmlns:p14="http://schemas.microsoft.com/office/powerpoint/2010/main" val="3279238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592080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70"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70" y="4965800"/>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3648253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7"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2"/>
            <a:ext cx="2066400" cy="2313625"/>
          </a:xfrm>
          <a:prstGeom prst="rect">
            <a:avLst/>
          </a:prstGeom>
        </p:spPr>
      </p:pic>
    </p:spTree>
    <p:extLst>
      <p:ext uri="{BB962C8B-B14F-4D97-AF65-F5344CB8AC3E}">
        <p14:creationId xmlns:p14="http://schemas.microsoft.com/office/powerpoint/2010/main" val="2659321126"/>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7"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40"/>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5"/>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6"/>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2"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13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873443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6"/>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4"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7"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7"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102082"/>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045392772"/>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5"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11" y="1595520"/>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30" y="481979"/>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41"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810279751"/>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94682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16658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33" y="1859801"/>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33"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0BF29497-9763-4055-ABFB-3058ED69FBED}" type="slidenum">
              <a:rPr lang="en-US" altLang="id-ID"/>
              <a:pPr>
                <a:defRPr/>
              </a:pPr>
              <a:t>‹#›</a:t>
            </a:fld>
            <a:endParaRPr lang="en-US" altLang="id-ID"/>
          </a:p>
        </p:txBody>
      </p:sp>
    </p:spTree>
    <p:extLst>
      <p:ext uri="{BB962C8B-B14F-4D97-AF65-F5344CB8AC3E}">
        <p14:creationId xmlns:p14="http://schemas.microsoft.com/office/powerpoint/2010/main" val="25957693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4512331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2754310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15983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71"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71"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2"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2"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9"/>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04708505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8"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7"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7" y="3871090"/>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8"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8"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7" y="5028401"/>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7" y="5316274"/>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4"/>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8" y="3583217"/>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332614908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7"/>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6677266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80"/>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63002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5"/>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0963984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219607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21"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2"/>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21"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6"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301"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2"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4"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6"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21"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21"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7"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7" y="4306530"/>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7" y="4838661"/>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21"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77301035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5831A13C-F228-407E-BD91-99DC03253C52}" type="slidenum">
              <a:rPr lang="en-US" altLang="id-ID"/>
              <a:pPr>
                <a:defRPr/>
              </a:pPr>
              <a:t>‹#›</a:t>
            </a:fld>
            <a:endParaRPr lang="en-US" altLang="id-ID"/>
          </a:p>
        </p:txBody>
      </p:sp>
    </p:spTree>
    <p:extLst>
      <p:ext uri="{BB962C8B-B14F-4D97-AF65-F5344CB8AC3E}">
        <p14:creationId xmlns:p14="http://schemas.microsoft.com/office/powerpoint/2010/main" val="590810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20"/>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50534271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20"/>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2"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2" y="209228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2"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2" y="35019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2"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2" y="4944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594574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21"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80"/>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4"/>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4"/>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50"/>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30"/>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7"/>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7"/>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70"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719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7"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41"/>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573896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5"/>
            <a:ext cx="2732400" cy="3059305"/>
          </a:xfrm>
          <a:prstGeom prst="rect">
            <a:avLst/>
          </a:prstGeom>
        </p:spPr>
      </p:pic>
    </p:spTree>
    <p:extLst>
      <p:ext uri="{BB962C8B-B14F-4D97-AF65-F5344CB8AC3E}">
        <p14:creationId xmlns:p14="http://schemas.microsoft.com/office/powerpoint/2010/main" val="2157477718"/>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7"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7"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5"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9" y="2269085"/>
            <a:ext cx="2123981" cy="2378095"/>
          </a:xfrm>
          <a:prstGeom prst="rect">
            <a:avLst/>
          </a:prstGeom>
        </p:spPr>
      </p:pic>
    </p:spTree>
    <p:extLst>
      <p:ext uri="{BB962C8B-B14F-4D97-AF65-F5344CB8AC3E}">
        <p14:creationId xmlns:p14="http://schemas.microsoft.com/office/powerpoint/2010/main" val="26444747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7" y="2353660"/>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5"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5"/>
            <a:ext cx="1308100" cy="1464601"/>
          </a:xfrm>
          <a:prstGeom prst="rect">
            <a:avLst/>
          </a:prstGeom>
        </p:spPr>
      </p:pic>
    </p:spTree>
    <p:extLst>
      <p:ext uri="{BB962C8B-B14F-4D97-AF65-F5344CB8AC3E}">
        <p14:creationId xmlns:p14="http://schemas.microsoft.com/office/powerpoint/2010/main" val="207294061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44734"/>
            <a:ext cx="8229600" cy="861774"/>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8"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7"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40541452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8" y="1767654"/>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1"/>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1"/>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8"/>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95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64141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4BF6799F-0B70-42AD-9D74-A2A2C6B4AC7E}" type="slidenum">
              <a:rPr lang="en-US" altLang="id-ID"/>
              <a:pPr>
                <a:defRPr/>
              </a:pPr>
              <a:t>‹#›</a:t>
            </a:fld>
            <a:endParaRPr lang="en-US" altLang="id-ID"/>
          </a:p>
        </p:txBody>
      </p:sp>
    </p:spTree>
    <p:extLst>
      <p:ext uri="{BB962C8B-B14F-4D97-AF65-F5344CB8AC3E}">
        <p14:creationId xmlns:p14="http://schemas.microsoft.com/office/powerpoint/2010/main" val="4996757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8"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8" y="4965798"/>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6"/>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9764621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with Client/Partner Log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5"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73" y="2295081"/>
            <a:ext cx="2066400" cy="2313625"/>
          </a:xfrm>
          <a:prstGeom prst="rect">
            <a:avLst/>
          </a:prstGeom>
        </p:spPr>
      </p:pic>
    </p:spTree>
    <p:extLst>
      <p:ext uri="{BB962C8B-B14F-4D97-AF65-F5344CB8AC3E}">
        <p14:creationId xmlns:p14="http://schemas.microsoft.com/office/powerpoint/2010/main" val="94072733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47" name="Title 1"/>
          <p:cNvSpPr>
            <a:spLocks noGrp="1"/>
          </p:cNvSpPr>
          <p:nvPr>
            <p:ph type="ctrTitle" hasCustomPrompt="1"/>
          </p:nvPr>
        </p:nvSpPr>
        <p:spPr>
          <a:xfrm>
            <a:off x="5" y="345079"/>
            <a:ext cx="2191657" cy="692892"/>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Agenda</a:t>
            </a:r>
          </a:p>
        </p:txBody>
      </p:sp>
      <p:sp>
        <p:nvSpPr>
          <p:cNvPr id="48" name="Text Placeholder 38"/>
          <p:cNvSpPr>
            <a:spLocks noGrp="1"/>
          </p:cNvSpPr>
          <p:nvPr>
            <p:ph type="body" sz="quarter" idx="16" hasCustomPrompt="1"/>
          </p:nvPr>
        </p:nvSpPr>
        <p:spPr>
          <a:xfrm>
            <a:off x="779308"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51" name="Text Placeholder 38"/>
          <p:cNvSpPr>
            <a:spLocks noGrp="1"/>
          </p:cNvSpPr>
          <p:nvPr>
            <p:ph type="body" sz="quarter" idx="19" hasCustomPrompt="1"/>
          </p:nvPr>
        </p:nvSpPr>
        <p:spPr>
          <a:xfrm>
            <a:off x="779308"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54" name="Text Placeholder 38"/>
          <p:cNvSpPr>
            <a:spLocks noGrp="1"/>
          </p:cNvSpPr>
          <p:nvPr>
            <p:ph type="body" sz="quarter" idx="22" hasCustomPrompt="1"/>
          </p:nvPr>
        </p:nvSpPr>
        <p:spPr>
          <a:xfrm>
            <a:off x="779308"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5409488"/>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5279267"/>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57" name="Text Placeholder 38"/>
          <p:cNvSpPr>
            <a:spLocks noGrp="1"/>
          </p:cNvSpPr>
          <p:nvPr>
            <p:ph type="body" sz="quarter" idx="25" hasCustomPrompt="1"/>
          </p:nvPr>
        </p:nvSpPr>
        <p:spPr>
          <a:xfrm>
            <a:off x="779308" y="5657738"/>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961012"/>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830792"/>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a:t>
            </a:r>
          </a:p>
        </p:txBody>
      </p:sp>
      <p:sp>
        <p:nvSpPr>
          <p:cNvPr id="60" name="Text Placeholder 38"/>
          <p:cNvSpPr>
            <a:spLocks noGrp="1"/>
          </p:cNvSpPr>
          <p:nvPr>
            <p:ph type="body" sz="quarter" idx="28" hasCustomPrompt="1"/>
          </p:nvPr>
        </p:nvSpPr>
        <p:spPr>
          <a:xfrm>
            <a:off x="5164271" y="220926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3129960"/>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999741"/>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a:t>
            </a:r>
          </a:p>
        </p:txBody>
      </p:sp>
      <p:sp>
        <p:nvSpPr>
          <p:cNvPr id="63" name="Text Placeholder 38"/>
          <p:cNvSpPr>
            <a:spLocks noGrp="1"/>
          </p:cNvSpPr>
          <p:nvPr>
            <p:ph type="body" sz="quarter" idx="31" hasCustomPrompt="1"/>
          </p:nvPr>
        </p:nvSpPr>
        <p:spPr>
          <a:xfrm>
            <a:off x="5164271" y="3378213"/>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4296984"/>
            <a:ext cx="3640292" cy="200861"/>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4166763"/>
            <a:ext cx="502920" cy="668792"/>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a:t>
            </a:r>
          </a:p>
        </p:txBody>
      </p:sp>
      <p:sp>
        <p:nvSpPr>
          <p:cNvPr id="66" name="Text Placeholder 38"/>
          <p:cNvSpPr>
            <a:spLocks noGrp="1"/>
          </p:cNvSpPr>
          <p:nvPr>
            <p:ph type="body" sz="quarter" idx="34" hasCustomPrompt="1"/>
          </p:nvPr>
        </p:nvSpPr>
        <p:spPr>
          <a:xfrm>
            <a:off x="5164271" y="4545234"/>
            <a:ext cx="3640292" cy="198993"/>
          </a:xfrm>
          <a:prstGeom prst="rect">
            <a:avLst/>
          </a:prstGeom>
        </p:spPr>
        <p:txBody>
          <a:bodyPr tIns="0" bIns="0" anchor="t" anchorCtr="0">
            <a:noAutofit/>
          </a:bodyPr>
          <a:lstStyle>
            <a:lvl1pPr marL="0" indent="0">
              <a:buNone/>
              <a:defRPr sz="900" b="1">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2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1"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2" name="Footer Placeholder 4"/>
          <p:cNvSpPr txBox="1">
            <a:spLocks/>
          </p:cNvSpPr>
          <p:nvPr userDrawn="1"/>
        </p:nvSpPr>
        <p:spPr>
          <a:xfrm>
            <a:off x="8924930" y="6639317"/>
            <a:ext cx="219075" cy="148963"/>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200"/>
            <a:fld id="{5D61087F-CA7B-4F6C-AD54-FCE24029CF22}" type="slidenum">
              <a:rPr lang="en-US" smtClean="0">
                <a:solidFill>
                  <a:srgbClr val="646363"/>
                </a:solidFill>
              </a:rPr>
              <a:pPr defTabSz="457200"/>
              <a:t>‹#›</a:t>
            </a:fld>
            <a:endParaRPr lang="en-US">
              <a:solidFill>
                <a:srgbClr val="646363"/>
              </a:solidFill>
            </a:endParaRPr>
          </a:p>
        </p:txBody>
      </p:sp>
      <p:sp>
        <p:nvSpPr>
          <p:cNvPr id="33" name="Rectangle 32"/>
          <p:cNvSpPr/>
          <p:nvPr userDrawn="1"/>
        </p:nvSpPr>
        <p:spPr>
          <a:xfrm>
            <a:off x="8903495" y="6618551"/>
            <a:ext cx="2286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3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701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24"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31"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33"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3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Tree>
    <p:extLst>
      <p:ext uri="{BB962C8B-B14F-4D97-AF65-F5344CB8AC3E}">
        <p14:creationId xmlns:p14="http://schemas.microsoft.com/office/powerpoint/2010/main" val="1928796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Breaker with Client/Partner Logo">
    <p:bg>
      <p:bgPr>
        <a:solidFill>
          <a:srgbClr val="F2F2F2"/>
        </a:solidFill>
        <a:effectLst/>
      </p:bgPr>
    </p:bg>
    <p:spTree>
      <p:nvGrpSpPr>
        <p:cNvPr id="1" name=""/>
        <p:cNvGrpSpPr/>
        <p:nvPr/>
      </p:nvGrpSpPr>
      <p:grpSpPr>
        <a:xfrm>
          <a:off x="0" y="0"/>
          <a:ext cx="0" cy="0"/>
          <a:chOff x="0" y="0"/>
          <a:chExt cx="0" cy="0"/>
        </a:xfrm>
      </p:grpSpPr>
      <p:pic>
        <p:nvPicPr>
          <p:cNvPr id="31"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51" y="3"/>
            <a:ext cx="6502359" cy="6270172"/>
          </a:xfrm>
          <a:prstGeom prst="rect">
            <a:avLst/>
          </a:prstGeom>
        </p:spPr>
      </p:pic>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a:t>Section name here in three lines</a:t>
            </a:r>
          </a:p>
        </p:txBody>
      </p:sp>
      <p:sp>
        <p:nvSpPr>
          <p:cNvPr id="16" name="object 2"/>
          <p:cNvSpPr/>
          <p:nvPr userDrawn="1"/>
        </p:nvSpPr>
        <p:spPr>
          <a:xfrm>
            <a:off x="92869" y="400054"/>
            <a:ext cx="1310850" cy="1464705"/>
          </a:xfrm>
          <a:prstGeom prst="rect">
            <a:avLst/>
          </a:prstGeom>
          <a:blipFill>
            <a:blip r:embed="rId3" cstate="print"/>
            <a:stretch>
              <a:fillRect/>
            </a:stretch>
          </a:blipFill>
        </p:spPr>
        <p:txBody>
          <a:bodyPr wrap="square" lIns="0" tIns="0" rIns="0" bIns="0" rtlCol="0">
            <a:noAutofit/>
          </a:bodyPr>
          <a:lstStyle/>
          <a:p>
            <a:pPr defTabSz="457200"/>
            <a:endParaRPr>
              <a:solidFill>
                <a:srgbClr val="000000"/>
              </a:solidFill>
            </a:endParaRPr>
          </a:p>
        </p:txBody>
      </p:sp>
      <p:sp>
        <p:nvSpPr>
          <p:cNvPr id="21" name="object 5"/>
          <p:cNvSpPr/>
          <p:nvPr userDrawn="1"/>
        </p:nvSpPr>
        <p:spPr>
          <a:xfrm>
            <a:off x="8432012" y="2976559"/>
            <a:ext cx="462845"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pPr defTabSz="457200"/>
            <a:endParaRPr>
              <a:solidFill>
                <a:srgbClr val="000000"/>
              </a:solidFill>
            </a:endParaRPr>
          </a:p>
        </p:txBody>
      </p:sp>
      <p:sp>
        <p:nvSpPr>
          <p:cNvPr id="26" name="object 5"/>
          <p:cNvSpPr/>
          <p:nvPr userDrawn="1"/>
        </p:nvSpPr>
        <p:spPr>
          <a:xfrm>
            <a:off x="7724019" y="4759389"/>
            <a:ext cx="391505"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pPr defTabSz="457200"/>
            <a:endParaRPr>
              <a:solidFill>
                <a:srgbClr val="000000"/>
              </a:solidFill>
            </a:endParaRPr>
          </a:p>
        </p:txBody>
      </p:sp>
      <p:sp>
        <p:nvSpPr>
          <p:cNvPr id="27" name="object 5"/>
          <p:cNvSpPr/>
          <p:nvPr userDrawn="1"/>
        </p:nvSpPr>
        <p:spPr>
          <a:xfrm>
            <a:off x="6081105" y="2183593"/>
            <a:ext cx="357794"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pPr defTabSz="457200"/>
            <a:endParaRPr>
              <a:solidFill>
                <a:srgbClr val="000000"/>
              </a:solidFill>
            </a:endParaRPr>
          </a:p>
        </p:txBody>
      </p:sp>
      <p:sp>
        <p:nvSpPr>
          <p:cNvPr id="28" name="object 5"/>
          <p:cNvSpPr/>
          <p:nvPr userDrawn="1"/>
        </p:nvSpPr>
        <p:spPr>
          <a:xfrm>
            <a:off x="5442627" y="4174849"/>
            <a:ext cx="347870"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pPr defTabSz="457200"/>
            <a:endParaRPr>
              <a:solidFill>
                <a:srgbClr val="000000"/>
              </a:solidFill>
            </a:endParaRPr>
          </a:p>
        </p:txBody>
      </p:sp>
      <p:sp>
        <p:nvSpPr>
          <p:cNvPr id="29" name="object 5"/>
          <p:cNvSpPr/>
          <p:nvPr userDrawn="1"/>
        </p:nvSpPr>
        <p:spPr>
          <a:xfrm>
            <a:off x="6381755" y="3345759"/>
            <a:ext cx="240507"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1568455" y="54160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470808"/>
      </p:ext>
    </p:extLst>
  </p:cSld>
  <p:clrMapOvr>
    <a:masterClrMapping/>
  </p:clrMapOvr>
  <p:extLst mod="1">
    <p:ext uri="{DCECCB84-F9BA-43D5-87BE-67443E8EF086}">
      <p15:sldGuideLst xmlns:p15="http://schemas.microsoft.com/office/powerpoint/2012/main">
        <p15:guide id="1" pos="1656" userDrawn="1">
          <p15:clr>
            <a:srgbClr val="FBAE40"/>
          </p15:clr>
        </p15:guide>
        <p15:guide id="2" orient="horz" pos="1620" userDrawn="1">
          <p15:clr>
            <a:srgbClr val="FBAE40"/>
          </p15:clr>
        </p15:guide>
        <p15:guide id="3" orient="horz" pos="2969"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27710"/>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38" name="object 8"/>
          <p:cNvSpPr/>
          <p:nvPr/>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40" name="object 10"/>
          <p:cNvSpPr/>
          <p:nvPr/>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41" name="object 11"/>
          <p:cNvSpPr/>
          <p:nvPr/>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sp>
        <p:nvSpPr>
          <p:cNvPr id="15"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7457" y="5125860"/>
            <a:ext cx="1314000" cy="1471208"/>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a:t>
            </a:r>
            <a:r>
              <a:rPr lang="en-US" sz="3600" b="1" u="sng" spc="-36">
                <a:solidFill>
                  <a:srgbClr val="0D356E"/>
                </a:solidFill>
                <a:latin typeface="+mn-lt"/>
                <a:cs typeface="Arial"/>
              </a:rPr>
              <a:t>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4"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145733507"/>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Breaker without image and with Client/Partner logo ">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0"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2"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4" name="object 4"/>
          <p:cNvSpPr/>
          <p:nvPr/>
        </p:nvSpPr>
        <p:spPr>
          <a:xfrm>
            <a:off x="-114300" y="-33866"/>
            <a:ext cx="4671298"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pPr defTabSz="457200"/>
            <a:endParaRPr>
              <a:solidFill>
                <a:srgbClr val="000000"/>
              </a:solidFill>
            </a:endParaRPr>
          </a:p>
        </p:txBody>
      </p:sp>
      <p:sp>
        <p:nvSpPr>
          <p:cNvPr id="17" name="Picture Placeholder 9"/>
          <p:cNvSpPr>
            <a:spLocks noGrp="1"/>
          </p:cNvSpPr>
          <p:nvPr>
            <p:ph type="pic" sz="quarter" idx="12" hasCustomPrompt="1"/>
          </p:nvPr>
        </p:nvSpPr>
        <p:spPr>
          <a:xfrm>
            <a:off x="8176083" y="5271844"/>
            <a:ext cx="822887" cy="1143264"/>
          </a:xfrm>
          <a:prstGeom prst="rect">
            <a:avLst/>
          </a:prstGeom>
        </p:spPr>
        <p:txBody>
          <a:bodyPr>
            <a:noAutofit/>
          </a:bodyPr>
          <a:lstStyle>
            <a:lvl1pPr marL="0" indent="0" algn="ctr">
              <a:buNone/>
              <a:defRPr sz="800" baseline="0">
                <a:solidFill>
                  <a:schemeClr val="accent2"/>
                </a:solidFill>
                <a:latin typeface="+mj-lt"/>
              </a:defRPr>
            </a:lvl1pPr>
          </a:lstStyle>
          <a:p>
            <a:r>
              <a:rPr lang="en-US"/>
              <a:t>Click here to add Client / Partner Logo</a:t>
            </a:r>
            <a:endParaRPr lang="en-IN"/>
          </a:p>
        </p:txBody>
      </p:sp>
      <p:sp>
        <p:nvSpPr>
          <p:cNvPr id="18" name="object 8"/>
          <p:cNvSpPr/>
          <p:nvPr userDrawn="1"/>
        </p:nvSpPr>
        <p:spPr>
          <a:xfrm>
            <a:off x="7827009" y="1595518"/>
            <a:ext cx="1038159" cy="138420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pPr defTabSz="457200"/>
            <a:endParaRPr>
              <a:solidFill>
                <a:srgbClr val="000000"/>
              </a:solidFill>
            </a:endParaRPr>
          </a:p>
        </p:txBody>
      </p:sp>
      <p:sp>
        <p:nvSpPr>
          <p:cNvPr id="21" name="object 9"/>
          <p:cNvSpPr/>
          <p:nvPr userDrawn="1"/>
        </p:nvSpPr>
        <p:spPr>
          <a:xfrm>
            <a:off x="4987214" y="4060012"/>
            <a:ext cx="641535"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pPr defTabSz="457200"/>
            <a:endParaRPr>
              <a:solidFill>
                <a:srgbClr val="000000"/>
              </a:solidFill>
            </a:endParaRPr>
          </a:p>
        </p:txBody>
      </p:sp>
      <p:sp>
        <p:nvSpPr>
          <p:cNvPr id="23" name="object 10"/>
          <p:cNvSpPr/>
          <p:nvPr userDrawn="1"/>
        </p:nvSpPr>
        <p:spPr>
          <a:xfrm>
            <a:off x="6380528" y="3046789"/>
            <a:ext cx="637328"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pPr defTabSz="457200"/>
            <a:endParaRPr>
              <a:solidFill>
                <a:srgbClr val="000000"/>
              </a:solidFill>
            </a:endParaRPr>
          </a:p>
        </p:txBody>
      </p:sp>
      <p:sp>
        <p:nvSpPr>
          <p:cNvPr id="24" name="object 11"/>
          <p:cNvSpPr/>
          <p:nvPr userDrawn="1"/>
        </p:nvSpPr>
        <p:spPr>
          <a:xfrm>
            <a:off x="5949928" y="481978"/>
            <a:ext cx="579139"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pPr defTabSz="457200"/>
            <a:endParaRPr>
              <a:solidFill>
                <a:srgbClr val="000000"/>
              </a:solidFill>
            </a:endParaRPr>
          </a:p>
        </p:txBody>
      </p:sp>
      <p:cxnSp>
        <p:nvCxnSpPr>
          <p:cNvPr id="2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4547" y="5125861"/>
            <a:ext cx="1306800" cy="1463147"/>
          </a:xfrm>
          <a:prstGeom prst="rect">
            <a:avLst/>
          </a:prstGeom>
        </p:spPr>
      </p:pic>
      <p:sp>
        <p:nvSpPr>
          <p:cNvPr id="16" name="Title 1"/>
          <p:cNvSpPr>
            <a:spLocks noGrp="1"/>
          </p:cNvSpPr>
          <p:nvPr>
            <p:ph type="ctrTitle" hasCustomPrompt="1"/>
          </p:nvPr>
        </p:nvSpPr>
        <p:spPr>
          <a:xfrm>
            <a:off x="713836" y="1219200"/>
            <a:ext cx="6946900" cy="16256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a:solidFill>
                  <a:srgbClr val="0D356E"/>
                </a:solidFill>
                <a:latin typeface="+mn-lt"/>
                <a:cs typeface="Arial"/>
              </a:rPr>
              <a:t>Headline placeholder</a:t>
            </a:r>
            <a:br>
              <a:rPr lang="en-US" sz="3600" b="1" u="sng" spc="-55">
                <a:solidFill>
                  <a:srgbClr val="0D356E"/>
                </a:solidFill>
                <a:latin typeface="+mn-lt"/>
                <a:cs typeface="Arial"/>
              </a:rPr>
            </a:br>
            <a:r>
              <a:rPr lang="en-US" sz="3600" b="1" u="sng" spc="-36">
                <a:solidFill>
                  <a:srgbClr val="0D356E"/>
                </a:solidFill>
                <a:latin typeface="+mn-lt"/>
                <a:cs typeface="Arial"/>
              </a:rPr>
              <a:t>i</a:t>
            </a:r>
            <a:r>
              <a:rPr lang="en-US" sz="3600" b="1" u="sng" spc="-67">
                <a:solidFill>
                  <a:srgbClr val="0D356E"/>
                </a:solidFill>
                <a:latin typeface="+mn-lt"/>
                <a:cs typeface="Arial"/>
              </a:rPr>
              <a:t>n</a:t>
            </a:r>
            <a:r>
              <a:rPr lang="en-US" sz="3600" b="1" u="sng" spc="-6">
                <a:solidFill>
                  <a:srgbClr val="0D356E"/>
                </a:solidFill>
                <a:latin typeface="+mn-lt"/>
                <a:cs typeface="Arial"/>
              </a:rPr>
              <a:t> t</a:t>
            </a:r>
            <a:r>
              <a:rPr lang="en-US" sz="3600" b="1" u="sng" spc="-85">
                <a:solidFill>
                  <a:srgbClr val="0D356E"/>
                </a:solidFill>
                <a:latin typeface="+mn-lt"/>
                <a:cs typeface="Arial"/>
              </a:rPr>
              <a:t>w</a:t>
            </a:r>
            <a:r>
              <a:rPr lang="en-US" sz="3600" b="1" u="sng" spc="-67">
                <a:solidFill>
                  <a:srgbClr val="0D356E"/>
                </a:solidFill>
                <a:latin typeface="+mn-lt"/>
                <a:cs typeface="Arial"/>
              </a:rPr>
              <a:t>o</a:t>
            </a:r>
            <a:r>
              <a:rPr lang="en-US" sz="3600" b="1" u="sng" spc="-6">
                <a:solidFill>
                  <a:srgbClr val="0D356E"/>
                </a:solidFill>
                <a:latin typeface="+mn-lt"/>
                <a:cs typeface="Arial"/>
              </a:rPr>
              <a:t> </a:t>
            </a:r>
            <a:r>
              <a:rPr lang="en-US" sz="3600" b="1" u="sng" spc="-36">
                <a:solidFill>
                  <a:srgbClr val="0D356E"/>
                </a:solidFill>
                <a:latin typeface="+mn-lt"/>
                <a:cs typeface="Arial"/>
              </a:rPr>
              <a:t>li</a:t>
            </a:r>
            <a:r>
              <a:rPr lang="en-US" sz="3600" b="1" u="sng" spc="-73">
                <a:solidFill>
                  <a:srgbClr val="0D356E"/>
                </a:solidFill>
                <a:latin typeface="+mn-lt"/>
                <a:cs typeface="Arial"/>
              </a:rPr>
              <a:t>n</a:t>
            </a:r>
            <a:r>
              <a:rPr lang="en-US" sz="3600" b="1" u="sng" spc="-61">
                <a:solidFill>
                  <a:srgbClr val="0D356E"/>
                </a:solidFill>
                <a:latin typeface="+mn-lt"/>
                <a:cs typeface="Arial"/>
              </a:rPr>
              <a:t>es</a:t>
            </a:r>
            <a:endParaRPr lang="en-US" sz="3600" u="sng">
              <a:latin typeface="+mn-lt"/>
              <a:cs typeface="Arial"/>
            </a:endParaRPr>
          </a:p>
        </p:txBody>
      </p:sp>
      <p:sp>
        <p:nvSpPr>
          <p:cNvPr id="27" name="Text Placeholder 2"/>
          <p:cNvSpPr>
            <a:spLocks noGrp="1"/>
          </p:cNvSpPr>
          <p:nvPr>
            <p:ph type="body" sz="quarter" idx="10" hasCustomPrompt="1"/>
          </p:nvPr>
        </p:nvSpPr>
        <p:spPr>
          <a:xfrm>
            <a:off x="70939" y="3088351"/>
            <a:ext cx="4314029" cy="278304"/>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err="1">
                <a:solidFill>
                  <a:srgbClr val="0D356E"/>
                </a:solidFill>
                <a:latin typeface="+mn-lt"/>
                <a:cs typeface="Arial"/>
              </a:rPr>
              <a:t>Subheadline</a:t>
            </a:r>
            <a:r>
              <a:rPr lang="en-US" sz="1050" b="1" spc="6">
                <a:solidFill>
                  <a:srgbClr val="0D356E"/>
                </a:solidFill>
                <a:latin typeface="+mn-lt"/>
                <a:cs typeface="Arial"/>
              </a:rPr>
              <a:t> </a:t>
            </a:r>
            <a:r>
              <a:rPr lang="en-US" sz="1050" b="1">
                <a:solidFill>
                  <a:srgbClr val="0D356E"/>
                </a:solidFill>
                <a:latin typeface="+mn-lt"/>
                <a:cs typeface="Arial"/>
              </a:rPr>
              <a:t>or</a:t>
            </a:r>
            <a:r>
              <a:rPr lang="en-US" sz="1050" b="1" spc="6">
                <a:solidFill>
                  <a:srgbClr val="0D356E"/>
                </a:solidFill>
                <a:latin typeface="+mn-lt"/>
                <a:cs typeface="Arial"/>
              </a:rPr>
              <a:t> </a:t>
            </a:r>
            <a:r>
              <a:rPr lang="en-US" sz="1050" b="1">
                <a:solidFill>
                  <a:srgbClr val="0D356E"/>
                </a:solidFill>
                <a:latin typeface="+mn-lt"/>
                <a:cs typeface="Arial"/>
              </a:rPr>
              <a:t>supportive</a:t>
            </a:r>
            <a:r>
              <a:rPr lang="en-US" sz="1050" b="1" spc="6">
                <a:solidFill>
                  <a:srgbClr val="0D356E"/>
                </a:solidFill>
                <a:latin typeface="+mn-lt"/>
                <a:cs typeface="Arial"/>
              </a:rPr>
              <a:t> </a:t>
            </a:r>
            <a:r>
              <a:rPr lang="en-US" sz="1050" b="1">
                <a:solidFill>
                  <a:srgbClr val="0D356E"/>
                </a:solidFill>
                <a:latin typeface="+mn-lt"/>
                <a:cs typeface="Arial"/>
              </a:rPr>
              <a:t>text</a:t>
            </a:r>
          </a:p>
        </p:txBody>
      </p:sp>
      <p:sp>
        <p:nvSpPr>
          <p:cNvPr id="29" name="Text Placeholder 2"/>
          <p:cNvSpPr>
            <a:spLocks noGrp="1"/>
          </p:cNvSpPr>
          <p:nvPr>
            <p:ph type="body" sz="quarter" idx="11" hasCustomPrompt="1"/>
          </p:nvPr>
        </p:nvSpPr>
        <p:spPr>
          <a:xfrm>
            <a:off x="190500" y="3409760"/>
            <a:ext cx="4051300" cy="677333"/>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a:solidFill>
                  <a:srgbClr val="0D356E"/>
                </a:solidFill>
                <a:latin typeface="+mn-lt"/>
                <a:cs typeface="Arial"/>
              </a:rPr>
              <a:t>Lorem</a:t>
            </a:r>
            <a:r>
              <a:rPr lang="en-US" sz="1050" spc="6">
                <a:solidFill>
                  <a:srgbClr val="0D356E"/>
                </a:solidFill>
                <a:latin typeface="+mn-lt"/>
                <a:cs typeface="Arial"/>
              </a:rPr>
              <a:t> ipsum </a:t>
            </a:r>
            <a:r>
              <a:rPr lang="en-US" sz="1050">
                <a:solidFill>
                  <a:srgbClr val="0D356E"/>
                </a:solidFill>
                <a:latin typeface="+mn-lt"/>
                <a:cs typeface="Arial"/>
              </a:rPr>
              <a:t>do</a:t>
            </a:r>
            <a:r>
              <a:rPr lang="en-US" sz="1050" spc="6">
                <a:solidFill>
                  <a:srgbClr val="0D356E"/>
                </a:solidFill>
                <a:latin typeface="+mn-lt"/>
                <a:cs typeface="Arial"/>
              </a:rPr>
              <a:t>lor </a:t>
            </a:r>
            <a:r>
              <a:rPr lang="en-US" sz="1050">
                <a:solidFill>
                  <a:srgbClr val="0D356E"/>
                </a:solidFill>
                <a:latin typeface="+mn-lt"/>
                <a:cs typeface="Arial"/>
              </a:rPr>
              <a:t>sit</a:t>
            </a:r>
            <a:r>
              <a:rPr lang="en-US" sz="1050" spc="6">
                <a:solidFill>
                  <a:srgbClr val="0D356E"/>
                </a:solidFill>
                <a:latin typeface="+mn-lt"/>
                <a:cs typeface="Arial"/>
              </a:rPr>
              <a:t> </a:t>
            </a:r>
            <a:r>
              <a:rPr lang="en-US" sz="1050" err="1">
                <a:solidFill>
                  <a:srgbClr val="0D356E"/>
                </a:solidFill>
                <a:latin typeface="+mn-lt"/>
                <a:cs typeface="Arial"/>
              </a:rPr>
              <a:t>amet</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consectetur</a:t>
            </a:r>
            <a:r>
              <a:rPr lang="en-US" sz="1050" spc="6">
                <a:solidFill>
                  <a:srgbClr val="0D356E"/>
                </a:solidFill>
                <a:latin typeface="+mn-lt"/>
                <a:cs typeface="Arial"/>
              </a:rPr>
              <a:t> </a:t>
            </a:r>
            <a:r>
              <a:rPr lang="en-US" sz="1050" err="1">
                <a:solidFill>
                  <a:srgbClr val="0D356E"/>
                </a:solidFill>
                <a:latin typeface="+mn-lt"/>
                <a:cs typeface="Arial"/>
              </a:rPr>
              <a:t>ad</a:t>
            </a:r>
            <a:r>
              <a:rPr lang="en-US" sz="1050" spc="6" err="1">
                <a:solidFill>
                  <a:srgbClr val="0D356E"/>
                </a:solidFill>
                <a:latin typeface="+mn-lt"/>
                <a:cs typeface="Arial"/>
              </a:rPr>
              <a:t>ipiscing</a:t>
            </a:r>
            <a:r>
              <a:rPr lang="en-US" sz="1050" spc="6">
                <a:solidFill>
                  <a:srgbClr val="0D356E"/>
                </a:solidFill>
                <a:latin typeface="+mn-lt"/>
                <a:cs typeface="Arial"/>
              </a:rPr>
              <a:t> </a:t>
            </a:r>
            <a:r>
              <a:rPr lang="en-US" sz="1050" err="1">
                <a:solidFill>
                  <a:srgbClr val="0D356E"/>
                </a:solidFill>
                <a:latin typeface="+mn-lt"/>
                <a:cs typeface="Arial"/>
              </a:rPr>
              <a:t>e</a:t>
            </a:r>
            <a:r>
              <a:rPr lang="en-US" sz="1050" spc="6" err="1">
                <a:solidFill>
                  <a:srgbClr val="0D356E"/>
                </a:solidFill>
                <a:latin typeface="+mn-lt"/>
                <a:cs typeface="Arial"/>
              </a:rPr>
              <a:t>lit</a:t>
            </a:r>
            <a:r>
              <a:rPr lang="en-US" sz="1050" spc="6">
                <a:solidFill>
                  <a:srgbClr val="0D356E"/>
                </a:solidFill>
                <a:latin typeface="+mn-lt"/>
                <a:cs typeface="Arial"/>
              </a:rPr>
              <a:t>. </a:t>
            </a:r>
            <a:br>
              <a:rPr lang="en-US" sz="1050" spc="6">
                <a:solidFill>
                  <a:srgbClr val="0D356E"/>
                </a:solidFill>
                <a:latin typeface="+mn-lt"/>
                <a:cs typeface="Arial"/>
              </a:rPr>
            </a:br>
            <a:r>
              <a:rPr lang="en-US" sz="1050" spc="6" err="1">
                <a:solidFill>
                  <a:srgbClr val="0D356E"/>
                </a:solidFill>
                <a:latin typeface="+mn-lt"/>
                <a:cs typeface="Arial"/>
              </a:rPr>
              <a:t>Morbi</a:t>
            </a:r>
            <a:r>
              <a:rPr lang="en-US" sz="1050" spc="6">
                <a:solidFill>
                  <a:srgbClr val="0D356E"/>
                </a:solidFill>
                <a:latin typeface="+mn-lt"/>
                <a:cs typeface="Arial"/>
              </a:rPr>
              <a:t> </a:t>
            </a:r>
            <a:r>
              <a:rPr lang="en-US" sz="1050">
                <a:solidFill>
                  <a:srgbClr val="0D356E"/>
                </a:solidFill>
                <a:latin typeface="+mn-lt"/>
                <a:cs typeface="Arial"/>
              </a:rPr>
              <a:t>at</a:t>
            </a:r>
            <a:r>
              <a:rPr lang="en-US" sz="1050" spc="6">
                <a:solidFill>
                  <a:srgbClr val="0D356E"/>
                </a:solidFill>
                <a:latin typeface="+mn-lt"/>
                <a:cs typeface="Arial"/>
              </a:rPr>
              <a:t> </a:t>
            </a:r>
            <a:r>
              <a:rPr lang="en-US" sz="1050">
                <a:solidFill>
                  <a:srgbClr val="0D356E"/>
                </a:solidFill>
                <a:latin typeface="+mn-lt"/>
                <a:cs typeface="Arial"/>
              </a:rPr>
              <a:t>mi</a:t>
            </a:r>
            <a:r>
              <a:rPr lang="en-US" sz="1050" spc="6">
                <a:solidFill>
                  <a:srgbClr val="0D356E"/>
                </a:solidFill>
                <a:latin typeface="+mn-lt"/>
                <a:cs typeface="Arial"/>
              </a:rPr>
              <a:t> </a:t>
            </a:r>
            <a:r>
              <a:rPr lang="en-US" sz="1050" err="1">
                <a:solidFill>
                  <a:srgbClr val="0D356E"/>
                </a:solidFill>
                <a:latin typeface="+mn-lt"/>
                <a:cs typeface="Arial"/>
              </a:rPr>
              <a:t>suscip</a:t>
            </a:r>
            <a:r>
              <a:rPr lang="en-US" sz="1050" spc="6" err="1">
                <a:solidFill>
                  <a:srgbClr val="0D356E"/>
                </a:solidFill>
                <a:latin typeface="+mn-lt"/>
                <a:cs typeface="Arial"/>
              </a:rPr>
              <a:t>it</a:t>
            </a:r>
            <a:r>
              <a:rPr lang="en-US" sz="1050" spc="6">
                <a:solidFill>
                  <a:srgbClr val="0D356E"/>
                </a:solidFill>
                <a:latin typeface="+mn-lt"/>
                <a:cs typeface="Arial"/>
              </a:rPr>
              <a:t>, </a:t>
            </a:r>
            <a:r>
              <a:rPr lang="en-US" sz="1050" err="1">
                <a:solidFill>
                  <a:srgbClr val="0D356E"/>
                </a:solidFill>
                <a:latin typeface="+mn-lt"/>
                <a:cs typeface="Arial"/>
              </a:rPr>
              <a:t>dap</a:t>
            </a:r>
            <a:r>
              <a:rPr lang="en-US" sz="1050" spc="6" err="1">
                <a:solidFill>
                  <a:srgbClr val="0D356E"/>
                </a:solidFill>
                <a:latin typeface="+mn-lt"/>
                <a:cs typeface="Arial"/>
              </a:rPr>
              <a:t>ibus</a:t>
            </a:r>
            <a:r>
              <a:rPr lang="en-US" sz="1050" spc="6">
                <a:solidFill>
                  <a:srgbClr val="0D356E"/>
                </a:solidFill>
                <a:latin typeface="+mn-lt"/>
                <a:cs typeface="Arial"/>
              </a:rPr>
              <a:t> </a:t>
            </a:r>
            <a:r>
              <a:rPr lang="en-US" sz="1050" err="1">
                <a:solidFill>
                  <a:srgbClr val="0D356E"/>
                </a:solidFill>
                <a:latin typeface="+mn-lt"/>
                <a:cs typeface="Arial"/>
              </a:rPr>
              <a:t>nu</a:t>
            </a:r>
            <a:r>
              <a:rPr lang="en-US" sz="1050" spc="6" err="1">
                <a:solidFill>
                  <a:srgbClr val="0D356E"/>
                </a:solidFill>
                <a:latin typeface="+mn-lt"/>
                <a:cs typeface="Arial"/>
              </a:rPr>
              <a:t>lla</a:t>
            </a:r>
            <a:r>
              <a:rPr lang="en-US" sz="1050" spc="6">
                <a:solidFill>
                  <a:srgbClr val="0D356E"/>
                </a:solidFill>
                <a:latin typeface="+mn-lt"/>
                <a:cs typeface="Arial"/>
              </a:rPr>
              <a:t> </a:t>
            </a:r>
            <a:r>
              <a:rPr lang="en-US" sz="1050" err="1">
                <a:solidFill>
                  <a:srgbClr val="0D356E"/>
                </a:solidFill>
                <a:latin typeface="+mn-lt"/>
                <a:cs typeface="Arial"/>
              </a:rPr>
              <a:t>eu</a:t>
            </a:r>
            <a:r>
              <a:rPr lang="en-US" sz="1050">
                <a:solidFill>
                  <a:srgbClr val="0D356E"/>
                </a:solidFill>
                <a:latin typeface="+mn-lt"/>
                <a:cs typeface="Arial"/>
              </a:rPr>
              <a:t>,</a:t>
            </a:r>
            <a:r>
              <a:rPr lang="en-US" sz="1050" spc="6">
                <a:solidFill>
                  <a:srgbClr val="0D356E"/>
                </a:solidFill>
                <a:latin typeface="+mn-lt"/>
                <a:cs typeface="Arial"/>
              </a:rPr>
              <a:t> </a:t>
            </a:r>
            <a:r>
              <a:rPr lang="en-US" sz="1050" err="1">
                <a:solidFill>
                  <a:srgbClr val="0D356E"/>
                </a:solidFill>
                <a:latin typeface="+mn-lt"/>
                <a:cs typeface="Arial"/>
              </a:rPr>
              <a:t>mo</a:t>
            </a:r>
            <a:r>
              <a:rPr lang="en-US" sz="1050" spc="6" err="1">
                <a:solidFill>
                  <a:srgbClr val="0D356E"/>
                </a:solidFill>
                <a:latin typeface="+mn-lt"/>
                <a:cs typeface="Arial"/>
              </a:rPr>
              <a:t>lestie</a:t>
            </a:r>
            <a:r>
              <a:rPr lang="en-US" sz="1050" spc="6">
                <a:solidFill>
                  <a:srgbClr val="0D356E"/>
                </a:solidFill>
                <a:latin typeface="+mn-lt"/>
                <a:cs typeface="Arial"/>
              </a:rPr>
              <a:t> </a:t>
            </a:r>
            <a:r>
              <a:rPr lang="en-US" sz="1050" err="1">
                <a:solidFill>
                  <a:srgbClr val="0D356E"/>
                </a:solidFill>
                <a:latin typeface="+mn-lt"/>
                <a:cs typeface="Arial"/>
              </a:rPr>
              <a:t>quam</a:t>
            </a:r>
            <a:r>
              <a:rPr lang="en-US" sz="1050">
                <a:solidFill>
                  <a:srgbClr val="0D356E"/>
                </a:solidFill>
                <a:latin typeface="+mn-lt"/>
                <a:cs typeface="Arial"/>
              </a:rPr>
              <a:t>.</a:t>
            </a:r>
            <a:endParaRPr lang="en-US" sz="1050">
              <a:latin typeface="+mn-lt"/>
              <a:cs typeface="Arial"/>
            </a:endParaRPr>
          </a:p>
        </p:txBody>
      </p:sp>
    </p:spTree>
    <p:extLst>
      <p:ext uri="{BB962C8B-B14F-4D97-AF65-F5344CB8AC3E}">
        <p14:creationId xmlns:p14="http://schemas.microsoft.com/office/powerpoint/2010/main" val="1854597205"/>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0" y="1727199"/>
            <a:ext cx="8681088"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p:ph type="body" sz="quarter" idx="11" hasCustomPrompt="1"/>
          </p:nvPr>
        </p:nvSpPr>
        <p:spPr>
          <a:xfrm>
            <a:off x="203200" y="2232779"/>
            <a:ext cx="8681088"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a:t>Description text in Dark Grey and 24pt size.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79525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880189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tent with Circular colored image">
    <p:spTree>
      <p:nvGrpSpPr>
        <p:cNvPr id="1" name=""/>
        <p:cNvGrpSpPr/>
        <p:nvPr/>
      </p:nvGrpSpPr>
      <p:grpSpPr>
        <a:xfrm>
          <a:off x="0" y="0"/>
          <a:ext cx="0" cy="0"/>
          <a:chOff x="0" y="0"/>
          <a:chExt cx="0" cy="0"/>
        </a:xfrm>
      </p:grpSpPr>
      <p:sp>
        <p:nvSpPr>
          <p:cNvPr id="27" name="Oval 26"/>
          <p:cNvSpPr/>
          <p:nvPr userDrawn="1"/>
        </p:nvSpPr>
        <p:spPr>
          <a:xfrm>
            <a:off x="3886688" y="3497599"/>
            <a:ext cx="2231136"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14" name="Picture Placeholder 9"/>
          <p:cNvSpPr>
            <a:spLocks noGrp="1"/>
          </p:cNvSpPr>
          <p:nvPr>
            <p:ph type="pic" sz="quarter" idx="14" hasCustomPrompt="1"/>
          </p:nvPr>
        </p:nvSpPr>
        <p:spPr>
          <a:xfrm>
            <a:off x="4928633" y="778933"/>
            <a:ext cx="4064000" cy="5418667"/>
          </a:xfrm>
          <a:prstGeom prst="ellipse">
            <a:avLst/>
          </a:prstGeom>
        </p:spPr>
        <p:txBody>
          <a:bodyPr>
            <a:noAutofit/>
          </a:bodyPr>
          <a:lstStyle>
            <a:lvl1pPr marL="0" indent="0" algn="ctr">
              <a:buNone/>
              <a:defRPr sz="1600" baseline="0">
                <a:solidFill>
                  <a:schemeClr val="accent2"/>
                </a:solidFill>
                <a:latin typeface="+mn-lt"/>
              </a:defRPr>
            </a:lvl1pPr>
          </a:lstStyle>
          <a:p>
            <a:r>
              <a:rPr lang="en-US"/>
              <a:t>Click icon to add color picture</a:t>
            </a:r>
          </a:p>
        </p:txBody>
      </p:sp>
    </p:spTree>
    <p:extLst>
      <p:ext uri="{BB962C8B-B14F-4D97-AF65-F5344CB8AC3E}">
        <p14:creationId xmlns:p14="http://schemas.microsoft.com/office/powerpoint/2010/main" val="2407299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3"/>
            <a:ext cx="2743200" cy="1162051"/>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1"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A2585558-E7E9-446A-8D1A-968FB7D14763}" type="slidenum">
              <a:rPr lang="en-US" altLang="id-ID"/>
              <a:pPr>
                <a:defRPr/>
              </a:pPr>
              <a:t>‹#›</a:t>
            </a:fld>
            <a:endParaRPr lang="en-US" altLang="id-ID"/>
          </a:p>
        </p:txBody>
      </p:sp>
    </p:spTree>
    <p:extLst>
      <p:ext uri="{BB962C8B-B14F-4D97-AF65-F5344CB8AC3E}">
        <p14:creationId xmlns:p14="http://schemas.microsoft.com/office/powerpoint/2010/main" val="809912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ntent with Square B/W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38800" cy="5875867"/>
          </a:xfrm>
          <a:prstGeom prst="rect">
            <a:avLst/>
          </a:prstGeom>
        </p:spPr>
        <p:txBody>
          <a:bodyPr>
            <a:noAutofit/>
          </a:bodyPr>
          <a:lstStyle>
            <a:lvl1pPr marL="0" indent="0" algn="ctr">
              <a:buNone/>
              <a:defRPr sz="1600" baseline="0">
                <a:solidFill>
                  <a:schemeClr val="accent2"/>
                </a:solidFill>
                <a:latin typeface="+mn-lt"/>
              </a:defRPr>
            </a:lvl1pPr>
          </a:lstStyle>
          <a:p>
            <a:r>
              <a:rPr lang="en-US"/>
              <a:t>Click icon to add black &amp; white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userDrawn="1">
            <p:ph type="body" sz="quarter" idx="10" hasCustomPrompt="1"/>
          </p:nvPr>
        </p:nvSpPr>
        <p:spPr>
          <a:xfrm>
            <a:off x="203200" y="1727199"/>
            <a:ext cx="2260600" cy="338668"/>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Heading</a:t>
            </a:r>
          </a:p>
        </p:txBody>
      </p:sp>
      <p:sp>
        <p:nvSpPr>
          <p:cNvPr id="15" name="Text Placeholder 2"/>
          <p:cNvSpPr>
            <a:spLocks noGrp="1"/>
          </p:cNvSpPr>
          <p:nvPr userDrawn="1">
            <p:ph type="body" sz="quarter" idx="11" hasCustomPrompt="1"/>
          </p:nvPr>
        </p:nvSpPr>
        <p:spPr>
          <a:xfrm>
            <a:off x="203200" y="2232779"/>
            <a:ext cx="2260600" cy="4113468"/>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a:p>
            <a:pPr lvl="0"/>
            <a:endParaRPr lang="en-US"/>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5321885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3 Column content with B/W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31300" cy="6536267"/>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black &amp; white background image</a:t>
            </a: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03198"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10pt. </a:t>
            </a:r>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Text Placeholder 2"/>
          <p:cNvSpPr>
            <a:spLocks noGrp="1"/>
          </p:cNvSpPr>
          <p:nvPr>
            <p:ph type="body" sz="quarter" idx="13" hasCustomPrompt="1"/>
          </p:nvPr>
        </p:nvSpPr>
        <p:spPr>
          <a:xfrm>
            <a:off x="3188664"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8" name="Text Placeholder 2"/>
          <p:cNvSpPr>
            <a:spLocks noGrp="1"/>
          </p:cNvSpPr>
          <p:nvPr>
            <p:ph type="body" sz="quarter" idx="14" hasCustomPrompt="1"/>
          </p:nvPr>
        </p:nvSpPr>
        <p:spPr>
          <a:xfrm>
            <a:off x="6174130" y="1704111"/>
            <a:ext cx="2651760" cy="1330036"/>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cxnSp>
        <p:nvCxnSpPr>
          <p:cNvPr id="20"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60584887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ntent with Multiple colored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227236"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6" name="Text Placeholder 2"/>
          <p:cNvSpPr>
            <a:spLocks noGrp="1"/>
          </p:cNvSpPr>
          <p:nvPr>
            <p:ph type="body" sz="quarter" idx="13" hasCustomPrompt="1"/>
          </p:nvPr>
        </p:nvSpPr>
        <p:spPr>
          <a:xfrm>
            <a:off x="227236"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3" name="Text Placeholder 2"/>
          <p:cNvSpPr>
            <a:spLocks noGrp="1"/>
          </p:cNvSpPr>
          <p:nvPr>
            <p:ph type="body" sz="quarter" idx="14" hasCustomPrompt="1"/>
          </p:nvPr>
        </p:nvSpPr>
        <p:spPr>
          <a:xfrm>
            <a:off x="2432169"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4" name="Text Placeholder 2"/>
          <p:cNvSpPr>
            <a:spLocks noGrp="1"/>
          </p:cNvSpPr>
          <p:nvPr>
            <p:ph type="body" sz="quarter" idx="15" hasCustomPrompt="1"/>
          </p:nvPr>
        </p:nvSpPr>
        <p:spPr>
          <a:xfrm>
            <a:off x="2432169"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5" name="Text Placeholder 2"/>
          <p:cNvSpPr>
            <a:spLocks noGrp="1"/>
          </p:cNvSpPr>
          <p:nvPr>
            <p:ph type="body" sz="quarter" idx="16" hasCustomPrompt="1"/>
          </p:nvPr>
        </p:nvSpPr>
        <p:spPr>
          <a:xfrm>
            <a:off x="463710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6" name="Text Placeholder 2"/>
          <p:cNvSpPr>
            <a:spLocks noGrp="1"/>
          </p:cNvSpPr>
          <p:nvPr>
            <p:ph type="body" sz="quarter" idx="17" hasCustomPrompt="1"/>
          </p:nvPr>
        </p:nvSpPr>
        <p:spPr>
          <a:xfrm>
            <a:off x="463710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sp>
        <p:nvSpPr>
          <p:cNvPr id="37" name="Text Placeholder 2"/>
          <p:cNvSpPr>
            <a:spLocks noGrp="1"/>
          </p:cNvSpPr>
          <p:nvPr>
            <p:ph type="body" sz="quarter" idx="18" hasCustomPrompt="1"/>
          </p:nvPr>
        </p:nvSpPr>
        <p:spPr>
          <a:xfrm>
            <a:off x="6842030" y="5195320"/>
            <a:ext cx="2061471" cy="245533"/>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Image title</a:t>
            </a:r>
          </a:p>
        </p:txBody>
      </p:sp>
      <p:sp>
        <p:nvSpPr>
          <p:cNvPr id="38" name="Text Placeholder 2"/>
          <p:cNvSpPr>
            <a:spLocks noGrp="1"/>
          </p:cNvSpPr>
          <p:nvPr>
            <p:ph type="body" sz="quarter" idx="19" hasCustomPrompt="1"/>
          </p:nvPr>
        </p:nvSpPr>
        <p:spPr>
          <a:xfrm>
            <a:off x="6842030" y="5558547"/>
            <a:ext cx="2061471" cy="895087"/>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a:t>
            </a:r>
          </a:p>
        </p:txBody>
      </p:sp>
      <p:cxnSp>
        <p:nvCxnSpPr>
          <p:cNvPr id="2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25" name="Picture Placeholder 9"/>
          <p:cNvSpPr>
            <a:spLocks noGrp="1"/>
          </p:cNvSpPr>
          <p:nvPr>
            <p:ph type="pic" sz="quarter" idx="24" hasCustomPrompt="1"/>
          </p:nvPr>
        </p:nvSpPr>
        <p:spPr>
          <a:xfrm>
            <a:off x="237556"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7" name="Picture Placeholder 9"/>
          <p:cNvSpPr>
            <a:spLocks noGrp="1"/>
          </p:cNvSpPr>
          <p:nvPr>
            <p:ph type="pic" sz="quarter" idx="25" hasCustomPrompt="1"/>
          </p:nvPr>
        </p:nvSpPr>
        <p:spPr>
          <a:xfrm>
            <a:off x="2442487"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8" name="Picture Placeholder 9"/>
          <p:cNvSpPr>
            <a:spLocks noGrp="1"/>
          </p:cNvSpPr>
          <p:nvPr>
            <p:ph type="pic" sz="quarter" idx="26" hasCustomPrompt="1"/>
          </p:nvPr>
        </p:nvSpPr>
        <p:spPr>
          <a:xfrm>
            <a:off x="4647418"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
        <p:nvSpPr>
          <p:cNvPr id="29" name="Picture Placeholder 9"/>
          <p:cNvSpPr>
            <a:spLocks noGrp="1"/>
          </p:cNvSpPr>
          <p:nvPr>
            <p:ph type="pic" sz="quarter" idx="27" hasCustomPrompt="1"/>
          </p:nvPr>
        </p:nvSpPr>
        <p:spPr>
          <a:xfrm>
            <a:off x="6852349" y="2269067"/>
            <a:ext cx="2057400" cy="27432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color image</a:t>
            </a:r>
          </a:p>
        </p:txBody>
      </p:sp>
    </p:spTree>
    <p:extLst>
      <p:ext uri="{BB962C8B-B14F-4D97-AF65-F5344CB8AC3E}">
        <p14:creationId xmlns:p14="http://schemas.microsoft.com/office/powerpoint/2010/main" val="228339887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with Bullet points and colore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1</a:t>
            </a:r>
          </a:p>
        </p:txBody>
      </p:sp>
      <p:sp>
        <p:nvSpPr>
          <p:cNvPr id="27" name="Text Placeholder 2"/>
          <p:cNvSpPr>
            <a:spLocks noGrp="1"/>
          </p:cNvSpPr>
          <p:nvPr>
            <p:ph type="body" sz="quarter" idx="11" hasCustomPrompt="1"/>
          </p:nvPr>
        </p:nvSpPr>
        <p:spPr>
          <a:xfrm>
            <a:off x="579286"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28" name="Text Placeholder 38"/>
          <p:cNvSpPr>
            <a:spLocks noGrp="1"/>
          </p:cNvSpPr>
          <p:nvPr>
            <p:ph type="body" sz="quarter" idx="16" hasCustomPrompt="1"/>
          </p:nvPr>
        </p:nvSpPr>
        <p:spPr>
          <a:xfrm>
            <a:off x="2794448" y="3741523"/>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3</a:t>
            </a:r>
          </a:p>
        </p:txBody>
      </p:sp>
      <p:sp>
        <p:nvSpPr>
          <p:cNvPr id="29" name="Text Placeholder 2"/>
          <p:cNvSpPr>
            <a:spLocks noGrp="1"/>
          </p:cNvSpPr>
          <p:nvPr>
            <p:ph type="body" sz="quarter" idx="17" hasCustomPrompt="1"/>
          </p:nvPr>
        </p:nvSpPr>
        <p:spPr>
          <a:xfrm>
            <a:off x="3170535"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30" name="Text Placeholder 2"/>
          <p:cNvSpPr>
            <a:spLocks noGrp="1"/>
          </p:cNvSpPr>
          <p:nvPr>
            <p:ph type="body" sz="quarter" idx="18" hasCustomPrompt="1"/>
          </p:nvPr>
        </p:nvSpPr>
        <p:spPr>
          <a:xfrm>
            <a:off x="3170535" y="3871089"/>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31" name="Text Placeholder 38"/>
          <p:cNvSpPr>
            <a:spLocks noGrp="1"/>
          </p:cNvSpPr>
          <p:nvPr>
            <p:ph type="body" sz="quarter" idx="19" hasCustomPrompt="1"/>
          </p:nvPr>
        </p:nvSpPr>
        <p:spPr>
          <a:xfrm>
            <a:off x="203199"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2</a:t>
            </a:r>
          </a:p>
        </p:txBody>
      </p:sp>
      <p:sp>
        <p:nvSpPr>
          <p:cNvPr id="32" name="Text Placeholder 2"/>
          <p:cNvSpPr>
            <a:spLocks noGrp="1"/>
          </p:cNvSpPr>
          <p:nvPr>
            <p:ph type="body" sz="quarter" idx="20" hasCustomPrompt="1"/>
          </p:nvPr>
        </p:nvSpPr>
        <p:spPr>
          <a:xfrm>
            <a:off x="579286"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3" name="Text Placeholder 2"/>
          <p:cNvSpPr>
            <a:spLocks noGrp="1"/>
          </p:cNvSpPr>
          <p:nvPr>
            <p:ph type="body" sz="quarter" idx="21" hasCustomPrompt="1"/>
          </p:nvPr>
        </p:nvSpPr>
        <p:spPr>
          <a:xfrm>
            <a:off x="579286"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4" name="Text Placeholder 38"/>
          <p:cNvSpPr>
            <a:spLocks noGrp="1"/>
          </p:cNvSpPr>
          <p:nvPr>
            <p:ph type="body" sz="quarter" idx="22" hasCustomPrompt="1"/>
          </p:nvPr>
        </p:nvSpPr>
        <p:spPr>
          <a:xfrm>
            <a:off x="2794448" y="5186707"/>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4</a:t>
            </a:r>
          </a:p>
        </p:txBody>
      </p:sp>
      <p:sp>
        <p:nvSpPr>
          <p:cNvPr id="45" name="Text Placeholder 2"/>
          <p:cNvSpPr>
            <a:spLocks noGrp="1"/>
          </p:cNvSpPr>
          <p:nvPr>
            <p:ph type="body" sz="quarter" idx="23" hasCustomPrompt="1"/>
          </p:nvPr>
        </p:nvSpPr>
        <p:spPr>
          <a:xfrm>
            <a:off x="3170535" y="5028400"/>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sp>
        <p:nvSpPr>
          <p:cNvPr id="46" name="Text Placeholder 2"/>
          <p:cNvSpPr>
            <a:spLocks noGrp="1"/>
          </p:cNvSpPr>
          <p:nvPr>
            <p:ph type="body" sz="quarter" idx="24" hasCustomPrompt="1"/>
          </p:nvPr>
        </p:nvSpPr>
        <p:spPr>
          <a:xfrm>
            <a:off x="3170535" y="5316273"/>
            <a:ext cx="2089075" cy="52119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Duis rutrum vestibulum ornare. Integer cursus eu elit mollis suscipit</a:t>
            </a:r>
          </a:p>
        </p:txBody>
      </p:sp>
      <p:sp>
        <p:nvSpPr>
          <p:cNvPr id="48" name="Text Placeholder 2"/>
          <p:cNvSpPr>
            <a:spLocks noGrp="1"/>
          </p:cNvSpPr>
          <p:nvPr>
            <p:ph type="body" sz="quarter" idx="10" hasCustomPrompt="1"/>
          </p:nvPr>
        </p:nvSpPr>
        <p:spPr>
          <a:xfrm>
            <a:off x="203199" y="1727202"/>
            <a:ext cx="5056406"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49" name="Text Placeholder 2"/>
          <p:cNvSpPr>
            <a:spLocks noGrp="1"/>
          </p:cNvSpPr>
          <p:nvPr>
            <p:ph type="body" sz="quarter" idx="25" hasCustomPrompt="1"/>
          </p:nvPr>
        </p:nvSpPr>
        <p:spPr>
          <a:xfrm>
            <a:off x="579286" y="3583216"/>
            <a:ext cx="2089075"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Bullet point</a:t>
            </a:r>
          </a:p>
        </p:txBody>
      </p:sp>
      <p:cxnSp>
        <p:nvCxnSpPr>
          <p:cNvPr id="2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3" name="Picture Placeholder 9"/>
          <p:cNvSpPr>
            <a:spLocks noGrp="1"/>
          </p:cNvSpPr>
          <p:nvPr>
            <p:ph type="pic" sz="quarter" idx="27" hasCustomPrompt="1"/>
          </p:nvPr>
        </p:nvSpPr>
        <p:spPr>
          <a:xfrm>
            <a:off x="5562600" y="338667"/>
            <a:ext cx="3568700" cy="6096000"/>
          </a:xfrm>
          <a:prstGeom prst="rect">
            <a:avLst/>
          </a:prstGeom>
        </p:spPr>
        <p:txBody>
          <a:bodyPr>
            <a:noAutofit/>
          </a:bodyPr>
          <a:lstStyle>
            <a:lvl1pPr marL="0" indent="0" algn="ctr">
              <a:buFontTx/>
              <a:buNone/>
              <a:defRPr sz="1600" baseline="0">
                <a:solidFill>
                  <a:schemeClr val="accent2"/>
                </a:solidFill>
                <a:latin typeface="+mn-lt"/>
              </a:defRPr>
            </a:lvl1pPr>
          </a:lstStyle>
          <a:p>
            <a:pPr marL="0" lvl="0" indent="0" algn="ctr">
              <a:buFontTx/>
              <a:buNone/>
            </a:pPr>
            <a:r>
              <a:rPr lang="en-US"/>
              <a:t>Click icon to add image</a:t>
            </a:r>
          </a:p>
        </p:txBody>
      </p:sp>
    </p:spTree>
    <p:extLst>
      <p:ext uri="{BB962C8B-B14F-4D97-AF65-F5344CB8AC3E}">
        <p14:creationId xmlns:p14="http://schemas.microsoft.com/office/powerpoint/2010/main" val="42585943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33" name="Oval 32"/>
          <p:cNvSpPr/>
          <p:nvPr userDrawn="1"/>
        </p:nvSpPr>
        <p:spPr>
          <a:xfrm>
            <a:off x="-1305083" y="109145"/>
            <a:ext cx="4954598" cy="660613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48" name="Text Placeholder 2"/>
          <p:cNvSpPr>
            <a:spLocks noGrp="1"/>
          </p:cNvSpPr>
          <p:nvPr>
            <p:ph type="body" sz="quarter" idx="10" hasCustomPrompt="1"/>
          </p:nvPr>
        </p:nvSpPr>
        <p:spPr>
          <a:xfrm>
            <a:off x="203199" y="2912536"/>
            <a:ext cx="3794374" cy="1168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t>
            </a:r>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25" name="Text Placeholder 2"/>
          <p:cNvSpPr>
            <a:spLocks noGrp="1"/>
          </p:cNvSpPr>
          <p:nvPr>
            <p:ph type="body" sz="quarter" idx="11" hasCustomPrompt="1"/>
          </p:nvPr>
        </p:nvSpPr>
        <p:spPr>
          <a:xfrm>
            <a:off x="203199" y="4233332"/>
            <a:ext cx="3794374" cy="270936"/>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912532"/>
            <a:ext cx="4428402" cy="2467429"/>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cxnSp>
        <p:nvCxnSpPr>
          <p:cNvPr id="15"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16461722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3759201"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quote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3" name="Text Placeholder 2"/>
          <p:cNvSpPr>
            <a:spLocks noGrp="1"/>
          </p:cNvSpPr>
          <p:nvPr>
            <p:ph type="body" sz="quarter" idx="10" hasCustomPrompt="1"/>
          </p:nvPr>
        </p:nvSpPr>
        <p:spPr>
          <a:xfrm>
            <a:off x="203201" y="1727199"/>
            <a:ext cx="3556000" cy="63379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Small table with optional highlight column</a:t>
            </a:r>
          </a:p>
        </p:txBody>
      </p:sp>
      <p:sp>
        <p:nvSpPr>
          <p:cNvPr id="15" name="Text Placeholder 2"/>
          <p:cNvSpPr>
            <a:spLocks noGrp="1"/>
          </p:cNvSpPr>
          <p:nvPr>
            <p:ph type="body" sz="quarter" idx="11" hasCustomPrompt="1"/>
          </p:nvPr>
        </p:nvSpPr>
        <p:spPr>
          <a:xfrm>
            <a:off x="203201" y="2481532"/>
            <a:ext cx="3556000" cy="37689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 name="Table Placeholder 3"/>
          <p:cNvSpPr>
            <a:spLocks noGrp="1"/>
          </p:cNvSpPr>
          <p:nvPr>
            <p:ph type="tbl" sz="quarter" idx="13" hasCustomPrompt="1"/>
          </p:nvPr>
        </p:nvSpPr>
        <p:spPr>
          <a:xfrm>
            <a:off x="4035425" y="1727200"/>
            <a:ext cx="4889500" cy="4523317"/>
          </a:xfrm>
        </p:spPr>
        <p:txBody>
          <a:bodyPr/>
          <a:lstStyle>
            <a:lvl1pPr marL="0" indent="0" algn="ctr">
              <a:buNone/>
              <a:defRPr sz="1400"/>
            </a:lvl1pPr>
          </a:lstStyle>
          <a:p>
            <a:r>
              <a:rPr lang="en-US"/>
              <a:t>Click to add table</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4645731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1" y="1727203"/>
            <a:ext cx="3556000" cy="452331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24pt.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endParaRPr lang="en-US"/>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17" name="Chart Placeholder 2"/>
          <p:cNvSpPr>
            <a:spLocks noGrp="1"/>
          </p:cNvSpPr>
          <p:nvPr>
            <p:ph type="chart" sz="quarter" idx="14" hasCustomPrompt="1"/>
          </p:nvPr>
        </p:nvSpPr>
        <p:spPr>
          <a:xfrm>
            <a:off x="4035425" y="1727200"/>
            <a:ext cx="4889500" cy="4523317"/>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to add chart/graph</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14064275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p:ph type="body" sz="quarter" idx="11" hasCustomPrompt="1"/>
          </p:nvPr>
        </p:nvSpPr>
        <p:spPr>
          <a:xfrm>
            <a:off x="203200" y="1727201"/>
            <a:ext cx="4673600" cy="4081928"/>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Two column body copy in size 12pt or 10pt as minimum.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a:p>
            <a:pPr lvl="0"/>
            <a:r>
              <a:rPr lang="en-US" err="1"/>
              <a:t>Aenean</a:t>
            </a:r>
            <a:r>
              <a:rPr lang="en-US"/>
              <a:t> </a:t>
            </a:r>
            <a:r>
              <a:rPr lang="en-US" err="1"/>
              <a:t>lacus</a:t>
            </a:r>
            <a:r>
              <a:rPr lang="en-US"/>
              <a:t> </a:t>
            </a:r>
            <a:r>
              <a:rPr lang="en-US" err="1"/>
              <a:t>arcu</a:t>
            </a:r>
            <a:r>
              <a:rPr lang="en-US"/>
              <a: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 </a:t>
            </a:r>
          </a:p>
          <a:p>
            <a:pPr lvl="0"/>
            <a:r>
              <a:rPr lang="en-US" err="1"/>
              <a:t>Donec</a:t>
            </a:r>
            <a:r>
              <a:rPr lang="en-US"/>
              <a:t> maximus pharetra </a:t>
            </a:r>
            <a:r>
              <a:rPr lang="en-US" err="1"/>
              <a:t>sapien</a:t>
            </a:r>
            <a:r>
              <a:rPr lang="en-US"/>
              <a:t> sit </a:t>
            </a:r>
            <a:r>
              <a:rPr lang="en-US" err="1"/>
              <a:t>amet</a:t>
            </a:r>
            <a:r>
              <a:rPr lang="en-US"/>
              <a:t> </a:t>
            </a:r>
            <a:r>
              <a:rPr lang="en-US" err="1"/>
              <a:t>rhoncus</a:t>
            </a:r>
            <a:r>
              <a:rPr lang="en-US"/>
              <a:t>. </a:t>
            </a:r>
            <a:r>
              <a:rPr lang="en-US" err="1"/>
              <a:t>Vestibulum</a:t>
            </a:r>
            <a:r>
              <a:rPr lang="en-US"/>
              <a:t> </a:t>
            </a:r>
            <a:r>
              <a:rPr lang="en-US" err="1"/>
              <a:t>consequat</a:t>
            </a:r>
            <a:r>
              <a:rPr lang="en-US"/>
              <a:t> ligula </a:t>
            </a:r>
            <a:r>
              <a:rPr lang="en-US" err="1"/>
              <a:t>nunc</a:t>
            </a:r>
            <a:r>
              <a:rPr lang="en-US"/>
              <a:t>, ac </a:t>
            </a:r>
            <a:r>
              <a:rPr lang="en-US" err="1"/>
              <a:t>auctor</a:t>
            </a:r>
            <a:r>
              <a:rPr lang="en-US"/>
              <a:t> </a:t>
            </a:r>
            <a:r>
              <a:rPr lang="en-US" err="1"/>
              <a:t>massa</a:t>
            </a:r>
            <a:r>
              <a:rPr lang="en-US"/>
              <a:t> </a:t>
            </a:r>
            <a:r>
              <a:rPr lang="en-US" err="1"/>
              <a:t>luctus</a:t>
            </a:r>
            <a:r>
              <a:rPr lang="en-US"/>
              <a:t> a. </a:t>
            </a:r>
            <a:r>
              <a:rPr lang="en-US" err="1"/>
              <a:t>Suspendisse</a:t>
            </a:r>
            <a:r>
              <a:rPr lang="en-US"/>
              <a:t> ex mi, </a:t>
            </a:r>
            <a:r>
              <a:rPr lang="en-US" err="1"/>
              <a:t>imperdiet</a:t>
            </a:r>
            <a:r>
              <a:rPr lang="en-US"/>
              <a:t> et </a:t>
            </a:r>
            <a:r>
              <a:rPr lang="en-US" err="1"/>
              <a:t>risus</a:t>
            </a:r>
            <a:r>
              <a:rPr lang="en-US"/>
              <a:t> </a:t>
            </a:r>
            <a:r>
              <a:rPr lang="en-US" err="1"/>
              <a:t>tincidunt</a:t>
            </a:r>
            <a:r>
              <a:rPr lang="en-US"/>
              <a:t>, </a:t>
            </a:r>
            <a:r>
              <a:rPr lang="en-US" err="1"/>
              <a:t>varius</a:t>
            </a:r>
            <a:r>
              <a:rPr lang="en-US"/>
              <a:t> </a:t>
            </a:r>
            <a:r>
              <a:rPr lang="en-US" err="1"/>
              <a:t>viverra</a:t>
            </a:r>
            <a:r>
              <a:rPr lang="en-US"/>
              <a:t> lorem.</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3" name="SmartArt Placeholder 2"/>
          <p:cNvSpPr>
            <a:spLocks noGrp="1"/>
          </p:cNvSpPr>
          <p:nvPr>
            <p:ph type="dgm" sz="quarter" idx="13" hasCustomPrompt="1"/>
          </p:nvPr>
        </p:nvSpPr>
        <p:spPr>
          <a:xfrm>
            <a:off x="5225143" y="929219"/>
            <a:ext cx="3699782" cy="5245100"/>
          </a:xfrm>
        </p:spPr>
        <p:txBody>
          <a:bodyPr/>
          <a:lstStyle>
            <a:lvl1pPr marL="0" indent="0" algn="ctr">
              <a:buNone/>
              <a:defRPr sz="1400"/>
            </a:lvl1pPr>
          </a:lstStyle>
          <a:p>
            <a:r>
              <a:rPr lang="en-US"/>
              <a:t>Click to add Infographics/SmartArt</a:t>
            </a: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148166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Map</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5" name="Text Placeholder 2"/>
          <p:cNvSpPr>
            <a:spLocks noGrp="1"/>
          </p:cNvSpPr>
          <p:nvPr userDrawn="1">
            <p:ph type="body" sz="quarter" idx="11" hasCustomPrompt="1"/>
          </p:nvPr>
        </p:nvSpPr>
        <p:spPr>
          <a:xfrm>
            <a:off x="116119" y="1165980"/>
            <a:ext cx="4025901" cy="125755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Body copy in 30pt. 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6905" y="723170"/>
            <a:ext cx="4720038" cy="4153633"/>
          </a:xfrm>
          <a:prstGeom prst="rect">
            <a:avLst/>
          </a:prstGeom>
          <a:ln w="12700">
            <a:miter lim="400000"/>
          </a:ln>
        </p:spPr>
      </p:pic>
      <p:sp>
        <p:nvSpPr>
          <p:cNvPr id="4" name="Text Placeholder 3"/>
          <p:cNvSpPr>
            <a:spLocks noGrp="1"/>
          </p:cNvSpPr>
          <p:nvPr>
            <p:ph type="body" sz="quarter" idx="27" hasCustomPrompt="1"/>
          </p:nvPr>
        </p:nvSpPr>
        <p:spPr>
          <a:xfrm>
            <a:off x="454120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3" name="Text Placeholder 3"/>
          <p:cNvSpPr>
            <a:spLocks noGrp="1"/>
          </p:cNvSpPr>
          <p:nvPr>
            <p:ph type="body" sz="quarter" idx="28" hasCustomPrompt="1"/>
          </p:nvPr>
        </p:nvSpPr>
        <p:spPr>
          <a:xfrm>
            <a:off x="457200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5" name="Text Placeholder 3"/>
          <p:cNvSpPr>
            <a:spLocks noGrp="1"/>
          </p:cNvSpPr>
          <p:nvPr>
            <p:ph type="body" sz="quarter" idx="29" hasCustomPrompt="1"/>
          </p:nvPr>
        </p:nvSpPr>
        <p:spPr>
          <a:xfrm>
            <a:off x="60080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6" name="Text Placeholder 3"/>
          <p:cNvSpPr>
            <a:spLocks noGrp="1"/>
          </p:cNvSpPr>
          <p:nvPr>
            <p:ph type="body" sz="quarter" idx="30" hasCustomPrompt="1"/>
          </p:nvPr>
        </p:nvSpPr>
        <p:spPr>
          <a:xfrm>
            <a:off x="60388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7" name="Text Placeholder 3"/>
          <p:cNvSpPr>
            <a:spLocks noGrp="1"/>
          </p:cNvSpPr>
          <p:nvPr>
            <p:ph type="body" sz="quarter" idx="31" hasCustomPrompt="1"/>
          </p:nvPr>
        </p:nvSpPr>
        <p:spPr>
          <a:xfrm>
            <a:off x="7493952" y="50777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28" name="Text Placeholder 3"/>
          <p:cNvSpPr>
            <a:spLocks noGrp="1"/>
          </p:cNvSpPr>
          <p:nvPr>
            <p:ph type="body" sz="quarter" idx="32" hasCustomPrompt="1"/>
          </p:nvPr>
        </p:nvSpPr>
        <p:spPr>
          <a:xfrm>
            <a:off x="7524750" y="52682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29" name="Text Placeholder 3"/>
          <p:cNvSpPr>
            <a:spLocks noGrp="1"/>
          </p:cNvSpPr>
          <p:nvPr>
            <p:ph type="body" sz="quarter" idx="33" hasCustomPrompt="1"/>
          </p:nvPr>
        </p:nvSpPr>
        <p:spPr>
          <a:xfrm>
            <a:off x="454120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0" name="Text Placeholder 3"/>
          <p:cNvSpPr>
            <a:spLocks noGrp="1"/>
          </p:cNvSpPr>
          <p:nvPr>
            <p:ph type="body" sz="quarter" idx="34" hasCustomPrompt="1"/>
          </p:nvPr>
        </p:nvSpPr>
        <p:spPr>
          <a:xfrm>
            <a:off x="457200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1" name="Text Placeholder 3"/>
          <p:cNvSpPr>
            <a:spLocks noGrp="1"/>
          </p:cNvSpPr>
          <p:nvPr>
            <p:ph type="body" sz="quarter" idx="35" hasCustomPrompt="1"/>
          </p:nvPr>
        </p:nvSpPr>
        <p:spPr>
          <a:xfrm>
            <a:off x="60080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2" name="Text Placeholder 3"/>
          <p:cNvSpPr>
            <a:spLocks noGrp="1"/>
          </p:cNvSpPr>
          <p:nvPr>
            <p:ph type="body" sz="quarter" idx="36" hasCustomPrompt="1"/>
          </p:nvPr>
        </p:nvSpPr>
        <p:spPr>
          <a:xfrm>
            <a:off x="60388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3" name="Text Placeholder 3"/>
          <p:cNvSpPr>
            <a:spLocks noGrp="1"/>
          </p:cNvSpPr>
          <p:nvPr>
            <p:ph type="body" sz="quarter" idx="37" hasCustomPrompt="1"/>
          </p:nvPr>
        </p:nvSpPr>
        <p:spPr>
          <a:xfrm>
            <a:off x="7493952" y="5534903"/>
            <a:ext cx="1392568"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1"/>
            </a:lvl1pPr>
          </a:lstStyle>
          <a:p>
            <a:pPr lvl="0"/>
            <a:r>
              <a:rPr lang="en-US"/>
              <a:t>Country</a:t>
            </a:r>
          </a:p>
        </p:txBody>
      </p:sp>
      <p:sp>
        <p:nvSpPr>
          <p:cNvPr id="34" name="Text Placeholder 3"/>
          <p:cNvSpPr>
            <a:spLocks noGrp="1"/>
          </p:cNvSpPr>
          <p:nvPr>
            <p:ph type="body" sz="quarter" idx="38" hasCustomPrompt="1"/>
          </p:nvPr>
        </p:nvSpPr>
        <p:spPr>
          <a:xfrm>
            <a:off x="7524750" y="5725403"/>
            <a:ext cx="1361770" cy="164148"/>
          </a:xfrm>
        </p:spPr>
        <p:txBody>
          <a:bodyPr wrap="square" lIns="0" tIns="0" rIns="0" bIns="0">
            <a:noAutofit/>
          </a:bodyPr>
          <a:lstStyle>
            <a:lvl1pPr marL="0" indent="0">
              <a:spcBef>
                <a:spcPts val="0"/>
              </a:spcBef>
              <a:buClr>
                <a:schemeClr val="tx2"/>
              </a:buClr>
              <a:buFont typeface="Arial" panose="020B0604020202020204" pitchFamily="34" charset="0"/>
              <a:buNone/>
              <a:defRPr sz="800" b="0"/>
            </a:lvl1pPr>
          </a:lstStyle>
          <a:p>
            <a:pPr lvl="0"/>
            <a:r>
              <a:rPr lang="en-US"/>
              <a:t>Tempus </a:t>
            </a:r>
            <a:r>
              <a:rPr lang="en-US" err="1"/>
              <a:t>eu</a:t>
            </a:r>
            <a:r>
              <a:rPr lang="en-US"/>
              <a:t> </a:t>
            </a:r>
            <a:r>
              <a:rPr lang="en-US" err="1"/>
              <a:t>orci</a:t>
            </a:r>
            <a:r>
              <a:rPr lang="en-US"/>
              <a:t> in.</a:t>
            </a:r>
          </a:p>
        </p:txBody>
      </p:sp>
      <p:sp>
        <p:nvSpPr>
          <p:cNvPr id="35" name="Text Placeholder 2"/>
          <p:cNvSpPr>
            <a:spLocks noGrp="1"/>
          </p:cNvSpPr>
          <p:nvPr>
            <p:ph type="body" sz="quarter" idx="39" hasCustomPrompt="1"/>
          </p:nvPr>
        </p:nvSpPr>
        <p:spPr>
          <a:xfrm>
            <a:off x="116119"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Bulletpoints</a:t>
            </a:r>
            <a:r>
              <a:rPr lang="en-US"/>
              <a:t> in minimum of 18pt.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p>
        </p:txBody>
      </p:sp>
      <p:sp>
        <p:nvSpPr>
          <p:cNvPr id="37" name="Text Placeholder 2"/>
          <p:cNvSpPr>
            <a:spLocks noGrp="1"/>
          </p:cNvSpPr>
          <p:nvPr>
            <p:ph type="body" sz="quarter" idx="41" hasCustomPrompt="1"/>
          </p:nvPr>
        </p:nvSpPr>
        <p:spPr>
          <a:xfrm>
            <a:off x="4776474" y="1703668"/>
            <a:ext cx="390843" cy="517341"/>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39" name="Text Placeholder 2"/>
          <p:cNvSpPr>
            <a:spLocks noGrp="1"/>
          </p:cNvSpPr>
          <p:nvPr>
            <p:ph type="body" sz="quarter" idx="42" hasCustomPrompt="1"/>
          </p:nvPr>
        </p:nvSpPr>
        <p:spPr>
          <a:xfrm>
            <a:off x="6552299" y="1596424"/>
            <a:ext cx="390843" cy="517341"/>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0" name="Text Placeholder 2"/>
          <p:cNvSpPr>
            <a:spLocks noGrp="1"/>
          </p:cNvSpPr>
          <p:nvPr>
            <p:ph type="body" sz="quarter" idx="43" hasCustomPrompt="1"/>
          </p:nvPr>
        </p:nvSpPr>
        <p:spPr>
          <a:xfrm>
            <a:off x="7044210" y="1962340"/>
            <a:ext cx="390843" cy="517341"/>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1" name="Text Placeholder 2"/>
          <p:cNvSpPr>
            <a:spLocks noGrp="1"/>
          </p:cNvSpPr>
          <p:nvPr>
            <p:ph type="body" sz="quarter" idx="44" hasCustomPrompt="1"/>
          </p:nvPr>
        </p:nvSpPr>
        <p:spPr>
          <a:xfrm>
            <a:off x="5648012" y="2993800"/>
            <a:ext cx="390843" cy="517341"/>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2" name="Text Placeholder 2"/>
          <p:cNvSpPr>
            <a:spLocks noGrp="1"/>
          </p:cNvSpPr>
          <p:nvPr>
            <p:ph type="body" sz="quarter" idx="45" hasCustomPrompt="1"/>
          </p:nvPr>
        </p:nvSpPr>
        <p:spPr>
          <a:xfrm>
            <a:off x="7665248" y="2324936"/>
            <a:ext cx="390843" cy="517341"/>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4" name="Text Placeholder 2"/>
          <p:cNvSpPr>
            <a:spLocks noGrp="1"/>
          </p:cNvSpPr>
          <p:nvPr>
            <p:ph type="body" sz="quarter" idx="46" hasCustomPrompt="1"/>
          </p:nvPr>
        </p:nvSpPr>
        <p:spPr>
          <a:xfrm>
            <a:off x="7953954" y="1807592"/>
            <a:ext cx="390843" cy="517341"/>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Text</a:t>
            </a:r>
          </a:p>
        </p:txBody>
      </p:sp>
      <p:sp>
        <p:nvSpPr>
          <p:cNvPr id="45" name="Text Placeholder 2"/>
          <p:cNvSpPr>
            <a:spLocks noGrp="1"/>
          </p:cNvSpPr>
          <p:nvPr>
            <p:ph type="body" sz="quarter" idx="47" hasCustomPrompt="1"/>
          </p:nvPr>
        </p:nvSpPr>
        <p:spPr>
          <a:xfrm>
            <a:off x="116119"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6" name="Text Placeholder 2"/>
          <p:cNvSpPr>
            <a:spLocks noGrp="1"/>
          </p:cNvSpPr>
          <p:nvPr>
            <p:ph type="body" sz="quarter" idx="48" hasCustomPrompt="1"/>
          </p:nvPr>
        </p:nvSpPr>
        <p:spPr>
          <a:xfrm>
            <a:off x="116119"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2" name="Text Placeholder 2"/>
          <p:cNvSpPr>
            <a:spLocks noGrp="1"/>
          </p:cNvSpPr>
          <p:nvPr>
            <p:ph type="body" sz="quarter" idx="49" hasCustomPrompt="1"/>
          </p:nvPr>
        </p:nvSpPr>
        <p:spPr>
          <a:xfrm>
            <a:off x="2178965" y="3594056"/>
            <a:ext cx="1963055" cy="57476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a:t>Tempus eu </a:t>
            </a:r>
            <a:r>
              <a:rPr lang="fr-FR" err="1"/>
              <a:t>orci</a:t>
            </a:r>
            <a:r>
              <a:rPr lang="fr-FR"/>
              <a:t> in, </a:t>
            </a:r>
            <a:r>
              <a:rPr lang="fr-FR" err="1"/>
              <a:t>consectetur</a:t>
            </a:r>
            <a:r>
              <a:rPr lang="fr-FR"/>
              <a:t> </a:t>
            </a:r>
            <a:r>
              <a:rPr lang="fr-FR" err="1"/>
              <a:t>congue</a:t>
            </a:r>
            <a:r>
              <a:rPr lang="fr-FR"/>
              <a:t> </a:t>
            </a:r>
            <a:r>
              <a:rPr lang="fr-FR" err="1"/>
              <a:t>felis</a:t>
            </a:r>
            <a:r>
              <a:rPr lang="fr-FR"/>
              <a:t>. </a:t>
            </a:r>
            <a:r>
              <a:rPr lang="fr-FR" err="1"/>
              <a:t>Donec</a:t>
            </a:r>
            <a:r>
              <a:rPr lang="fr-FR"/>
              <a:t> ut </a:t>
            </a:r>
            <a:r>
              <a:rPr lang="fr-FR" err="1"/>
              <a:t>augue</a:t>
            </a:r>
            <a:r>
              <a:rPr lang="fr-FR"/>
              <a:t> et </a:t>
            </a:r>
            <a:r>
              <a:rPr lang="fr-FR" err="1"/>
              <a:t>sapien</a:t>
            </a:r>
            <a:r>
              <a:rPr lang="fr-FR"/>
              <a:t> </a:t>
            </a:r>
            <a:r>
              <a:rPr lang="fr-FR" err="1"/>
              <a:t>mattis</a:t>
            </a:r>
            <a:r>
              <a:rPr lang="fr-FR"/>
              <a:t> </a:t>
            </a:r>
            <a:r>
              <a:rPr lang="fr-FR" err="1"/>
              <a:t>scelerisque</a:t>
            </a:r>
            <a:r>
              <a:rPr lang="fr-FR"/>
              <a:t>. </a:t>
            </a:r>
          </a:p>
        </p:txBody>
      </p:sp>
      <p:sp>
        <p:nvSpPr>
          <p:cNvPr id="53" name="Text Placeholder 2"/>
          <p:cNvSpPr>
            <a:spLocks noGrp="1"/>
          </p:cNvSpPr>
          <p:nvPr>
            <p:ph type="body" sz="quarter" idx="50" hasCustomPrompt="1"/>
          </p:nvPr>
        </p:nvSpPr>
        <p:spPr>
          <a:xfrm>
            <a:off x="2178965" y="4306529"/>
            <a:ext cx="1963055" cy="39442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a:t>Curabitur eget nunc vitae orci commodo accumsan.</a:t>
            </a:r>
            <a:endParaRPr lang="en-US"/>
          </a:p>
        </p:txBody>
      </p:sp>
      <p:sp>
        <p:nvSpPr>
          <p:cNvPr id="54" name="Text Placeholder 2"/>
          <p:cNvSpPr>
            <a:spLocks noGrp="1"/>
          </p:cNvSpPr>
          <p:nvPr>
            <p:ph type="body" sz="quarter" idx="51" hasCustomPrompt="1"/>
          </p:nvPr>
        </p:nvSpPr>
        <p:spPr>
          <a:xfrm>
            <a:off x="2178965" y="4838660"/>
            <a:ext cx="1963055" cy="760185"/>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sp>
        <p:nvSpPr>
          <p:cNvPr id="56" name="Text Placeholder 2"/>
          <p:cNvSpPr>
            <a:spLocks noGrp="1"/>
          </p:cNvSpPr>
          <p:nvPr>
            <p:ph type="body" sz="quarter" idx="52" hasCustomPrompt="1"/>
          </p:nvPr>
        </p:nvSpPr>
        <p:spPr>
          <a:xfrm>
            <a:off x="116119" y="2474389"/>
            <a:ext cx="4025901" cy="96018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err="1"/>
              <a:t>Pellentesque</a:t>
            </a:r>
            <a:r>
              <a:rPr lang="en-US"/>
              <a:t> </a:t>
            </a:r>
            <a:r>
              <a:rPr lang="en-US" err="1"/>
              <a:t>sodales</a:t>
            </a:r>
            <a:r>
              <a:rPr lang="en-US"/>
              <a:t> </a:t>
            </a:r>
            <a:r>
              <a:rPr lang="en-US" err="1"/>
              <a:t>purus</a:t>
            </a:r>
            <a:r>
              <a:rPr lang="en-US"/>
              <a:t> et dui convallis, </a:t>
            </a:r>
            <a:r>
              <a:rPr lang="en-US" err="1"/>
              <a:t>sed</a:t>
            </a:r>
            <a:r>
              <a:rPr lang="en-US"/>
              <a:t> </a:t>
            </a:r>
            <a:r>
              <a:rPr lang="en-US" err="1"/>
              <a:t>facilisis</a:t>
            </a:r>
            <a:r>
              <a:rPr lang="en-US"/>
              <a:t> lorem </a:t>
            </a:r>
            <a:r>
              <a:rPr lang="en-US" err="1"/>
              <a:t>volutpat</a:t>
            </a:r>
            <a:r>
              <a:rPr lang="en-US"/>
              <a:t>. Integer non </a:t>
            </a:r>
            <a:r>
              <a:rPr lang="en-US" err="1"/>
              <a:t>elit</a:t>
            </a:r>
            <a:r>
              <a:rPr lang="en-US"/>
              <a:t> </a:t>
            </a:r>
            <a:r>
              <a:rPr lang="en-US" err="1"/>
              <a:t>lacinia</a:t>
            </a:r>
            <a:r>
              <a:rPr lang="en-US"/>
              <a:t> </a:t>
            </a:r>
            <a:r>
              <a:rPr lang="en-US" err="1"/>
              <a:t>diam</a:t>
            </a:r>
            <a:r>
              <a:rPr lang="en-US"/>
              <a:t> </a:t>
            </a:r>
            <a:r>
              <a:rPr lang="en-US" err="1"/>
              <a:t>venenatis</a:t>
            </a:r>
            <a:r>
              <a:rPr lang="en-US"/>
              <a:t> </a:t>
            </a:r>
            <a:r>
              <a:rPr lang="en-US" err="1"/>
              <a:t>consequat</a:t>
            </a:r>
            <a:r>
              <a:rPr lang="en-US"/>
              <a:t>.</a:t>
            </a:r>
          </a:p>
        </p:txBody>
      </p:sp>
      <p:cxnSp>
        <p:nvCxnSpPr>
          <p:cNvPr id="3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94567378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ontent with 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152400" y="1079019"/>
            <a:ext cx="8839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 Plan</a:t>
            </a:r>
            <a:endParaRPr lang="en-IN"/>
          </a:p>
        </p:txBody>
      </p:sp>
      <p:sp>
        <p:nvSpPr>
          <p:cNvPr id="4" name="Text Placeholder 3"/>
          <p:cNvSpPr>
            <a:spLocks noGrp="1"/>
          </p:cNvSpPr>
          <p:nvPr>
            <p:ph type="body" sz="quarter" idx="27" hasCustomPrompt="1"/>
          </p:nvPr>
        </p:nvSpPr>
        <p:spPr>
          <a:xfrm>
            <a:off x="236826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38351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5321013"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2004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Simple Time Plan</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236826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38351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5321013"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cxnSp>
        <p:nvCxnSpPr>
          <p:cNvPr id="1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279927917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231"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ight Triangle 5"/>
          <p:cNvSpPr/>
          <p:nvPr/>
        </p:nvSpPr>
        <p:spPr>
          <a:xfrm rot="420000" flipV="1">
            <a:off x="8003958" y="5359447"/>
            <a:ext cx="155331"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Freeform 6"/>
          <p:cNvSpPr>
            <a:spLocks/>
          </p:cNvSpPr>
          <p:nvPr/>
        </p:nvSpPr>
        <p:spPr bwMode="auto">
          <a:xfrm flipV="1">
            <a:off x="-10258" y="5816600"/>
            <a:ext cx="9164516"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flipV="1">
            <a:off x="4381500" y="621987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2" name="Title 1"/>
          <p:cNvSpPr>
            <a:spLocks noGrp="1"/>
          </p:cNvSpPr>
          <p:nvPr>
            <p:ph type="title"/>
          </p:nvPr>
        </p:nvSpPr>
        <p:spPr>
          <a:xfrm>
            <a:off x="609600" y="1176999"/>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1" name="Slide Number Placeholder 6"/>
          <p:cNvSpPr>
            <a:spLocks noGrp="1"/>
          </p:cNvSpPr>
          <p:nvPr>
            <p:ph type="sldNum" sz="quarter" idx="12"/>
          </p:nvPr>
        </p:nvSpPr>
        <p:spPr>
          <a:xfrm>
            <a:off x="8077200" y="6356396"/>
            <a:ext cx="609600" cy="365125"/>
          </a:xfrm>
        </p:spPr>
        <p:txBody>
          <a:bodyPr/>
          <a:lstStyle>
            <a:lvl1pPr>
              <a:defRPr/>
            </a:lvl1pPr>
          </a:lstStyle>
          <a:p>
            <a:pPr>
              <a:defRPr/>
            </a:pPr>
            <a:fld id="{457B5C5C-266E-4DD4-B9B4-DA0D140E6367}" type="slidenum">
              <a:rPr lang="en-US" altLang="id-ID"/>
              <a:pPr>
                <a:defRPr/>
              </a:pPr>
              <a:t>‹#›</a:t>
            </a:fld>
            <a:endParaRPr lang="en-US" altLang="id-ID"/>
          </a:p>
        </p:txBody>
      </p:sp>
    </p:spTree>
    <p:extLst>
      <p:ext uri="{BB962C8B-B14F-4D97-AF65-F5344CB8AC3E}">
        <p14:creationId xmlns:p14="http://schemas.microsoft.com/office/powerpoint/2010/main" val="18798573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1079019"/>
            <a:ext cx="5664200" cy="5267231"/>
          </a:xfrm>
          <a:prstGeom prst="rect">
            <a:avLst/>
          </a:prstGeom>
        </p:spPr>
        <p:txBody>
          <a:bodyPr anchor="ctr" anchorCtr="0">
            <a:noAutofit/>
          </a:bodyPr>
          <a:lstStyle>
            <a:lvl1pPr marL="0" indent="0" algn="ctr">
              <a:buNone/>
              <a:defRPr sz="1400" baseline="0">
                <a:solidFill>
                  <a:schemeClr val="accent2"/>
                </a:solidFill>
                <a:latin typeface="+mj-lt"/>
              </a:defRPr>
            </a:lvl1pPr>
          </a:lstStyle>
          <a:p>
            <a:r>
              <a:rPr lang="en-US"/>
              <a:t>Click here to insert a Timeline/Roadmap</a:t>
            </a:r>
            <a:endParaRPr lang="en-IN"/>
          </a:p>
        </p:txBody>
      </p:sp>
      <p:sp>
        <p:nvSpPr>
          <p:cNvPr id="4" name="Text Placeholder 3"/>
          <p:cNvSpPr>
            <a:spLocks noGrp="1"/>
          </p:cNvSpPr>
          <p:nvPr>
            <p:ph type="body" sz="quarter" idx="27" hasCustomPrompt="1"/>
          </p:nvPr>
        </p:nvSpPr>
        <p:spPr>
          <a:xfrm>
            <a:off x="409670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5" name="Text Placeholder 3"/>
          <p:cNvSpPr>
            <a:spLocks noGrp="1"/>
          </p:cNvSpPr>
          <p:nvPr>
            <p:ph type="body" sz="quarter" idx="29" hasCustomPrompt="1"/>
          </p:nvPr>
        </p:nvSpPr>
        <p:spPr>
          <a:xfrm>
            <a:off x="55635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27" name="Text Placeholder 3"/>
          <p:cNvSpPr>
            <a:spLocks noGrp="1"/>
          </p:cNvSpPr>
          <p:nvPr>
            <p:ph type="body" sz="quarter" idx="31" hasCustomPrompt="1"/>
          </p:nvPr>
        </p:nvSpPr>
        <p:spPr>
          <a:xfrm>
            <a:off x="7049452" y="1628259"/>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7" name="Title 1"/>
          <p:cNvSpPr>
            <a:spLocks noGrp="1"/>
          </p:cNvSpPr>
          <p:nvPr userDrawn="1">
            <p:ph type="ctrTitle" hasCustomPrompt="1"/>
          </p:nvPr>
        </p:nvSpPr>
        <p:spPr>
          <a:xfrm>
            <a:off x="0" y="345077"/>
            <a:ext cx="3378200" cy="62136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Timeline/Roadmap with text</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43" name="Text Placeholder 3"/>
          <p:cNvSpPr>
            <a:spLocks noGrp="1"/>
          </p:cNvSpPr>
          <p:nvPr>
            <p:ph type="body" sz="quarter" idx="53" hasCustomPrompt="1"/>
          </p:nvPr>
        </p:nvSpPr>
        <p:spPr>
          <a:xfrm>
            <a:off x="409670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8" name="Text Placeholder 3"/>
          <p:cNvSpPr>
            <a:spLocks noGrp="1"/>
          </p:cNvSpPr>
          <p:nvPr>
            <p:ph type="body" sz="quarter" idx="54" hasCustomPrompt="1"/>
          </p:nvPr>
        </p:nvSpPr>
        <p:spPr>
          <a:xfrm>
            <a:off x="55635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49" name="Text Placeholder 3"/>
          <p:cNvSpPr>
            <a:spLocks noGrp="1"/>
          </p:cNvSpPr>
          <p:nvPr>
            <p:ph type="body" sz="quarter" idx="55" hasCustomPrompt="1"/>
          </p:nvPr>
        </p:nvSpPr>
        <p:spPr>
          <a:xfrm>
            <a:off x="7049452" y="5612963"/>
            <a:ext cx="1392568"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vl1pPr>
          </a:lstStyle>
          <a:p>
            <a:pPr lvl="0"/>
            <a:r>
              <a:rPr lang="en-US"/>
              <a:t>Text Placeholder</a:t>
            </a:r>
          </a:p>
        </p:txBody>
      </p:sp>
      <p:sp>
        <p:nvSpPr>
          <p:cNvPr id="50" name="Text Placeholder 2"/>
          <p:cNvSpPr>
            <a:spLocks noGrp="1"/>
          </p:cNvSpPr>
          <p:nvPr>
            <p:ph type="body" sz="quarter" idx="41" hasCustomPrompt="1"/>
          </p:nvPr>
        </p:nvSpPr>
        <p:spPr>
          <a:xfrm>
            <a:off x="203200" y="1715137"/>
            <a:ext cx="654050" cy="865736"/>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1" name="Text Placeholder 3"/>
          <p:cNvSpPr>
            <a:spLocks noGrp="1"/>
          </p:cNvSpPr>
          <p:nvPr>
            <p:ph type="body" sz="quarter" idx="56" hasCustomPrompt="1"/>
          </p:nvPr>
        </p:nvSpPr>
        <p:spPr>
          <a:xfrm>
            <a:off x="704060" y="17978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5" name="Text Placeholder 3"/>
          <p:cNvSpPr>
            <a:spLocks noGrp="1"/>
          </p:cNvSpPr>
          <p:nvPr>
            <p:ph type="body" sz="quarter" idx="28" hasCustomPrompt="1"/>
          </p:nvPr>
        </p:nvSpPr>
        <p:spPr>
          <a:xfrm>
            <a:off x="704060" y="20922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6" name="Text Placeholder 2"/>
          <p:cNvSpPr>
            <a:spLocks noGrp="1"/>
          </p:cNvSpPr>
          <p:nvPr>
            <p:ph type="body" sz="quarter" idx="57" hasCustomPrompt="1"/>
          </p:nvPr>
        </p:nvSpPr>
        <p:spPr>
          <a:xfrm>
            <a:off x="203200" y="3124837"/>
            <a:ext cx="654050" cy="865736"/>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57" name="Text Placeholder 3"/>
          <p:cNvSpPr>
            <a:spLocks noGrp="1"/>
          </p:cNvSpPr>
          <p:nvPr>
            <p:ph type="body" sz="quarter" idx="58" hasCustomPrompt="1"/>
          </p:nvPr>
        </p:nvSpPr>
        <p:spPr>
          <a:xfrm>
            <a:off x="704060" y="3207557"/>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58" name="Text Placeholder 3"/>
          <p:cNvSpPr>
            <a:spLocks noGrp="1"/>
          </p:cNvSpPr>
          <p:nvPr>
            <p:ph type="body" sz="quarter" idx="59" hasCustomPrompt="1"/>
          </p:nvPr>
        </p:nvSpPr>
        <p:spPr>
          <a:xfrm>
            <a:off x="704060" y="350198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sp>
        <p:nvSpPr>
          <p:cNvPr id="59" name="Text Placeholder 2"/>
          <p:cNvSpPr>
            <a:spLocks noGrp="1"/>
          </p:cNvSpPr>
          <p:nvPr>
            <p:ph type="body" sz="quarter" idx="60" hasCustomPrompt="1"/>
          </p:nvPr>
        </p:nvSpPr>
        <p:spPr>
          <a:xfrm>
            <a:off x="203200" y="4567061"/>
            <a:ext cx="654050" cy="865736"/>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 </a:t>
            </a:r>
          </a:p>
        </p:txBody>
      </p:sp>
      <p:sp>
        <p:nvSpPr>
          <p:cNvPr id="60" name="Text Placeholder 3"/>
          <p:cNvSpPr>
            <a:spLocks noGrp="1"/>
          </p:cNvSpPr>
          <p:nvPr>
            <p:ph type="body" sz="quarter" idx="61" hasCustomPrompt="1"/>
          </p:nvPr>
        </p:nvSpPr>
        <p:spPr>
          <a:xfrm>
            <a:off x="704060" y="4649781"/>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1"/>
                </a:solidFill>
              </a:defRPr>
            </a:lvl1pPr>
          </a:lstStyle>
          <a:p>
            <a:pPr lvl="0"/>
            <a:r>
              <a:rPr lang="en-US"/>
              <a:t>Tempus </a:t>
            </a:r>
            <a:r>
              <a:rPr lang="en-US" err="1"/>
              <a:t>eu</a:t>
            </a:r>
            <a:r>
              <a:rPr lang="en-US"/>
              <a:t> </a:t>
            </a:r>
            <a:r>
              <a:rPr lang="en-US" err="1"/>
              <a:t>orci</a:t>
            </a:r>
            <a:r>
              <a:rPr lang="en-US"/>
              <a:t> in</a:t>
            </a:r>
          </a:p>
        </p:txBody>
      </p:sp>
      <p:sp>
        <p:nvSpPr>
          <p:cNvPr id="61" name="Text Placeholder 3"/>
          <p:cNvSpPr>
            <a:spLocks noGrp="1"/>
          </p:cNvSpPr>
          <p:nvPr>
            <p:ph type="body" sz="quarter" idx="62" hasCustomPrompt="1"/>
          </p:nvPr>
        </p:nvSpPr>
        <p:spPr>
          <a:xfrm>
            <a:off x="704060" y="4944210"/>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1"/>
                </a:solidFill>
              </a:defRPr>
            </a:lvl1pPr>
          </a:lstStyle>
          <a:p>
            <a:pPr lvl="0"/>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endParaRPr lang="en-US"/>
          </a:p>
        </p:txBody>
      </p:sp>
      <p:cxnSp>
        <p:nvCxnSpPr>
          <p:cNvPr id="28"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4033533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ase Study with Colored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9" y="0"/>
            <a:ext cx="3499859" cy="6512984"/>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600"/>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a:t>Click here to </a:t>
            </a:r>
            <a:br>
              <a:rPr lang="en-US"/>
            </a:br>
            <a:r>
              <a:rPr lang="en-US"/>
              <a:t>add Color Image</a:t>
            </a:r>
          </a:p>
        </p:txBody>
      </p:sp>
      <p:sp>
        <p:nvSpPr>
          <p:cNvPr id="25" name="Text Placeholder 5"/>
          <p:cNvSpPr>
            <a:spLocks noGrp="1"/>
          </p:cNvSpPr>
          <p:nvPr>
            <p:ph type="body" sz="quarter" idx="38"/>
          </p:nvPr>
        </p:nvSpPr>
        <p:spPr>
          <a:xfrm>
            <a:off x="6221676" y="1"/>
            <a:ext cx="2921000" cy="6525491"/>
          </a:xfrm>
          <a:solidFill>
            <a:schemeClr val="accent1"/>
          </a:solidFill>
        </p:spPr>
        <p:txBody>
          <a:bodyPr/>
          <a:lstStyle>
            <a:lvl1pPr marL="0" indent="0">
              <a:buNone/>
              <a:defRPr>
                <a:solidFill>
                  <a:schemeClr val="accent1"/>
                </a:solidFill>
              </a:defRPr>
            </a:lvl1pPr>
          </a:lstStyle>
          <a:p>
            <a:pPr lvl="0"/>
            <a:endParaRPr lang="en-US"/>
          </a:p>
        </p:txBody>
      </p:sp>
      <p:sp>
        <p:nvSpPr>
          <p:cNvPr id="47" name="Title 1"/>
          <p:cNvSpPr>
            <a:spLocks noGrp="1"/>
          </p:cNvSpPr>
          <p:nvPr userDrawn="1">
            <p:ph type="ctrTitle" hasCustomPrompt="1"/>
          </p:nvPr>
        </p:nvSpPr>
        <p:spPr>
          <a:xfrm>
            <a:off x="0" y="345079"/>
            <a:ext cx="3200400" cy="1212791"/>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Click to add title</a:t>
            </a:r>
            <a:br>
              <a:rPr lang="en-US"/>
            </a:br>
            <a:r>
              <a:rPr lang="en-US"/>
              <a:t>in two lines</a:t>
            </a:r>
          </a:p>
        </p:txBody>
      </p:sp>
      <p:sp>
        <p:nvSpPr>
          <p:cNvPr id="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1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2" name="Rectangle 11"/>
          <p:cNvSpPr/>
          <p:nvPr userDrawn="1"/>
        </p:nvSpPr>
        <p:spPr>
          <a:xfrm>
            <a:off x="8903495" y="6618551"/>
            <a:ext cx="2286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16" name="Text Placeholder 2"/>
          <p:cNvSpPr>
            <a:spLocks noGrp="1"/>
          </p:cNvSpPr>
          <p:nvPr userDrawn="1">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4" name="Text Placeholder 38"/>
          <p:cNvSpPr>
            <a:spLocks noGrp="1"/>
          </p:cNvSpPr>
          <p:nvPr>
            <p:ph type="body" sz="quarter" idx="15" hasCustomPrompt="1"/>
          </p:nvPr>
        </p:nvSpPr>
        <p:spPr>
          <a:xfrm>
            <a:off x="203199" y="2975036"/>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27" name="Text Placeholder 2"/>
          <p:cNvSpPr>
            <a:spLocks noGrp="1"/>
          </p:cNvSpPr>
          <p:nvPr>
            <p:ph type="body" sz="quarter" idx="11" hasCustomPrompt="1"/>
          </p:nvPr>
        </p:nvSpPr>
        <p:spPr>
          <a:xfrm>
            <a:off x="579281" y="3329222"/>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03199" y="1727202"/>
            <a:ext cx="3686630" cy="9144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Tempus </a:t>
            </a:r>
            <a:r>
              <a:rPr lang="en-US" err="1"/>
              <a:t>eu</a:t>
            </a:r>
            <a:r>
              <a:rPr lang="en-US"/>
              <a:t> </a:t>
            </a:r>
            <a:r>
              <a:rPr lang="en-US" err="1"/>
              <a:t>orci</a:t>
            </a:r>
            <a:r>
              <a:rPr lang="en-US"/>
              <a:t> in, </a:t>
            </a:r>
            <a:r>
              <a:rPr lang="en-US" err="1"/>
              <a:t>consectetur</a:t>
            </a:r>
            <a:r>
              <a:rPr lang="en-US"/>
              <a:t> </a:t>
            </a:r>
            <a:r>
              <a:rPr lang="en-US" err="1"/>
              <a:t>congue</a:t>
            </a:r>
            <a:r>
              <a:rPr lang="en-US"/>
              <a:t> </a:t>
            </a:r>
            <a:r>
              <a:rPr lang="en-US" err="1"/>
              <a:t>felis</a:t>
            </a:r>
            <a:r>
              <a:rPr lang="en-US"/>
              <a:t>. </a:t>
            </a: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 </a:t>
            </a:r>
          </a:p>
        </p:txBody>
      </p:sp>
      <p:sp>
        <p:nvSpPr>
          <p:cNvPr id="49" name="Text Placeholder 2"/>
          <p:cNvSpPr>
            <a:spLocks noGrp="1"/>
          </p:cNvSpPr>
          <p:nvPr>
            <p:ph type="body" sz="quarter" idx="25" hasCustomPrompt="1"/>
          </p:nvPr>
        </p:nvSpPr>
        <p:spPr>
          <a:xfrm>
            <a:off x="579281" y="3041349"/>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26" name="Text Placeholder 38"/>
          <p:cNvSpPr>
            <a:spLocks noGrp="1"/>
          </p:cNvSpPr>
          <p:nvPr>
            <p:ph type="body" sz="quarter" idx="27" hasCustomPrompt="1"/>
          </p:nvPr>
        </p:nvSpPr>
        <p:spPr>
          <a:xfrm>
            <a:off x="203199" y="4206952"/>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3" name="Text Placeholder 2"/>
          <p:cNvSpPr>
            <a:spLocks noGrp="1"/>
          </p:cNvSpPr>
          <p:nvPr>
            <p:ph type="body" sz="quarter" idx="28" hasCustomPrompt="1"/>
          </p:nvPr>
        </p:nvSpPr>
        <p:spPr>
          <a:xfrm>
            <a:off x="579281" y="44948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579281" y="42069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Solution Approach</a:t>
            </a:r>
          </a:p>
        </p:txBody>
      </p:sp>
      <p:sp>
        <p:nvSpPr>
          <p:cNvPr id="35" name="Text Placeholder 38"/>
          <p:cNvSpPr>
            <a:spLocks noGrp="1"/>
          </p:cNvSpPr>
          <p:nvPr>
            <p:ph type="body" sz="quarter" idx="30" hasCustomPrompt="1"/>
          </p:nvPr>
        </p:nvSpPr>
        <p:spPr>
          <a:xfrm>
            <a:off x="203199" y="5326400"/>
            <a:ext cx="337820" cy="44924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mn-lt"/>
              </a:defRPr>
            </a:lvl1pPr>
            <a:lvl2pPr>
              <a:buNone/>
              <a:defRPr/>
            </a:lvl2pPr>
            <a:lvl3pPr>
              <a:buNone/>
              <a:defRPr/>
            </a:lvl3pPr>
            <a:lvl4pPr>
              <a:buNone/>
              <a:defRPr/>
            </a:lvl4pPr>
            <a:lvl5pPr>
              <a:buNone/>
              <a:defRPr/>
            </a:lvl5pPr>
          </a:lstStyle>
          <a:p>
            <a:pPr lvl="0"/>
            <a:r>
              <a:rPr lang="en-US"/>
              <a:t>  </a:t>
            </a:r>
          </a:p>
        </p:txBody>
      </p:sp>
      <p:sp>
        <p:nvSpPr>
          <p:cNvPr id="36" name="Text Placeholder 2"/>
          <p:cNvSpPr>
            <a:spLocks noGrp="1"/>
          </p:cNvSpPr>
          <p:nvPr>
            <p:ph type="body" sz="quarter" idx="31" hasCustomPrompt="1"/>
          </p:nvPr>
        </p:nvSpPr>
        <p:spPr>
          <a:xfrm>
            <a:off x="579281" y="5663229"/>
            <a:ext cx="3310548" cy="66984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579281" y="5375356"/>
            <a:ext cx="3310548"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Business Context</a:t>
            </a:r>
          </a:p>
        </p:txBody>
      </p:sp>
      <p:sp>
        <p:nvSpPr>
          <p:cNvPr id="3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
        <p:nvSpPr>
          <p:cNvPr id="38" name="Text Placeholder 2"/>
          <p:cNvSpPr>
            <a:spLocks noGrp="1"/>
          </p:cNvSpPr>
          <p:nvPr>
            <p:ph type="body" sz="quarter" idx="33" hasCustomPrompt="1"/>
          </p:nvPr>
        </p:nvSpPr>
        <p:spPr>
          <a:xfrm>
            <a:off x="6498663" y="1241459"/>
            <a:ext cx="2400140" cy="4175520"/>
          </a:xfrm>
        </p:spPr>
        <p:txBody>
          <a:bodyPr tIns="0"/>
          <a:lstStyle>
            <a:lvl1pPr marL="171450" indent="-171450" algn="l" defTabSz="1828800" rtl="0" eaLnBrk="1" latinLnBrk="0" hangingPunct="1">
              <a:lnSpc>
                <a:spcPct val="100000"/>
              </a:lnSpc>
              <a:spcBef>
                <a:spcPts val="0"/>
              </a:spcBef>
              <a:spcAft>
                <a:spcPts val="800"/>
              </a:spcAft>
              <a:buFont typeface="Arial" panose="020B0604020202020204" pitchFamily="34" charset="0"/>
              <a:buChar char="•"/>
              <a:defRPr lang="en-US" sz="700" b="0"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a:p>
            <a:pPr lvl="0"/>
            <a:r>
              <a:rPr lang="pt-BR"/>
              <a:t>Side notes</a:t>
            </a:r>
            <a:br>
              <a:rPr lang="pt-BR"/>
            </a:br>
            <a:r>
              <a:rPr lang="pt-BR"/>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885856"/>
            <a:ext cx="2400140" cy="243417"/>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Value Wipro brings</a:t>
            </a:r>
          </a:p>
        </p:txBody>
      </p:sp>
      <p:sp>
        <p:nvSpPr>
          <p:cNvPr id="3" name="Media Placeholder 2"/>
          <p:cNvSpPr>
            <a:spLocks noGrp="1"/>
          </p:cNvSpPr>
          <p:nvPr>
            <p:ph type="media" sz="quarter" idx="35" hasCustomPrompt="1"/>
          </p:nvPr>
        </p:nvSpPr>
        <p:spPr>
          <a:xfrm>
            <a:off x="6498668" y="5504349"/>
            <a:ext cx="652955" cy="867992"/>
          </a:xfrm>
          <a:prstGeom prst="ellipse">
            <a:avLst/>
          </a:prstGeom>
          <a:noFill/>
        </p:spPr>
        <p:txBody>
          <a:bodyPr/>
          <a:lstStyle>
            <a:lvl1pPr marL="0" indent="0" algn="ctr">
              <a:buFontTx/>
              <a:buNone/>
              <a:defRPr sz="1000"/>
            </a:lvl1pPr>
          </a:lstStyle>
          <a:p>
            <a:r>
              <a:rPr lang="en-US"/>
              <a:t>View video</a:t>
            </a:r>
          </a:p>
        </p:txBody>
      </p:sp>
      <p:cxnSp>
        <p:nvCxnSpPr>
          <p:cNvPr id="2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467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9"/>
            <a:ext cx="3200400" cy="721724"/>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a:t>Team Structure</a:t>
            </a:r>
          </a:p>
        </p:txBody>
      </p:sp>
      <p:sp>
        <p:nvSpPr>
          <p:cNvPr id="16" name="Text Placeholder 2"/>
          <p:cNvSpPr>
            <a:spLocks noGrp="1"/>
          </p:cNvSpPr>
          <p:nvPr>
            <p:ph type="body" sz="quarter" idx="12" hasCustomPrompt="1"/>
          </p:nvPr>
        </p:nvSpPr>
        <p:spPr>
          <a:xfrm>
            <a:off x="203205" y="79417"/>
            <a:ext cx="1001713" cy="165059"/>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mn-lt"/>
                <a:ea typeface="+mn-ea"/>
                <a:cs typeface="+mn-cs"/>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0.0 Section name</a:t>
            </a:r>
          </a:p>
        </p:txBody>
      </p:sp>
      <p:sp>
        <p:nvSpPr>
          <p:cNvPr id="21" name="Picture Placeholder 9"/>
          <p:cNvSpPr>
            <a:spLocks noGrp="1"/>
          </p:cNvSpPr>
          <p:nvPr>
            <p:ph type="pic" sz="quarter" idx="13" hasCustomPrompt="1"/>
          </p:nvPr>
        </p:nvSpPr>
        <p:spPr>
          <a:xfrm>
            <a:off x="38232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0" name="Pladsholder til tekst 62"/>
          <p:cNvSpPr>
            <a:spLocks noGrp="1"/>
          </p:cNvSpPr>
          <p:nvPr>
            <p:ph type="body" sz="quarter" idx="30"/>
          </p:nvPr>
        </p:nvSpPr>
        <p:spPr>
          <a:xfrm>
            <a:off x="38232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1" name="Pladsholder til tekst 63"/>
          <p:cNvSpPr>
            <a:spLocks noGrp="1"/>
          </p:cNvSpPr>
          <p:nvPr>
            <p:ph type="body" sz="quarter" idx="31" hasCustomPrompt="1"/>
          </p:nvPr>
        </p:nvSpPr>
        <p:spPr>
          <a:xfrm>
            <a:off x="382322" y="2918383"/>
            <a:ext cx="1727200" cy="290800"/>
          </a:xfrm>
        </p:spPr>
        <p:txBody>
          <a:bodyPr/>
          <a:lstStyle>
            <a:lvl1pPr marL="0" indent="0" algn="l">
              <a:buNone/>
              <a:defRPr sz="900" b="1">
                <a:solidFill>
                  <a:schemeClr val="accent1"/>
                </a:solidFill>
              </a:defRPr>
            </a:lvl1pPr>
          </a:lstStyle>
          <a:p>
            <a:r>
              <a:rPr lang="en-GB"/>
              <a:t>Designation</a:t>
            </a:r>
          </a:p>
        </p:txBody>
      </p:sp>
      <p:sp>
        <p:nvSpPr>
          <p:cNvPr id="33" name="Picture Placeholder 9"/>
          <p:cNvSpPr>
            <a:spLocks noGrp="1"/>
          </p:cNvSpPr>
          <p:nvPr>
            <p:ph type="pic" sz="quarter" idx="33" hasCustomPrompt="1"/>
          </p:nvPr>
        </p:nvSpPr>
        <p:spPr>
          <a:xfrm>
            <a:off x="260549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4" name="Pladsholder til tekst 62"/>
          <p:cNvSpPr>
            <a:spLocks noGrp="1"/>
          </p:cNvSpPr>
          <p:nvPr>
            <p:ph type="body" sz="quarter" idx="34"/>
          </p:nvPr>
        </p:nvSpPr>
        <p:spPr>
          <a:xfrm>
            <a:off x="260549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5" name="Pladsholder til tekst 63"/>
          <p:cNvSpPr>
            <a:spLocks noGrp="1"/>
          </p:cNvSpPr>
          <p:nvPr>
            <p:ph type="body" sz="quarter" idx="35" hasCustomPrompt="1"/>
          </p:nvPr>
        </p:nvSpPr>
        <p:spPr>
          <a:xfrm>
            <a:off x="2605492" y="2918383"/>
            <a:ext cx="1727200" cy="290800"/>
          </a:xfrm>
        </p:spPr>
        <p:txBody>
          <a:bodyPr/>
          <a:lstStyle>
            <a:lvl1pPr marL="0" indent="0" algn="l">
              <a:buNone/>
              <a:defRPr sz="900" b="1">
                <a:solidFill>
                  <a:schemeClr val="accent1"/>
                </a:solidFill>
              </a:defRPr>
            </a:lvl1pPr>
          </a:lstStyle>
          <a:p>
            <a:r>
              <a:rPr lang="en-GB"/>
              <a:t>Designation</a:t>
            </a:r>
          </a:p>
        </p:txBody>
      </p:sp>
      <p:sp>
        <p:nvSpPr>
          <p:cNvPr id="37" name="Picture Placeholder 9"/>
          <p:cNvSpPr>
            <a:spLocks noGrp="1"/>
          </p:cNvSpPr>
          <p:nvPr>
            <p:ph type="pic" sz="quarter" idx="37" hasCustomPrompt="1"/>
          </p:nvPr>
        </p:nvSpPr>
        <p:spPr>
          <a:xfrm>
            <a:off x="482866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38" name="Pladsholder til tekst 62"/>
          <p:cNvSpPr>
            <a:spLocks noGrp="1"/>
          </p:cNvSpPr>
          <p:nvPr>
            <p:ph type="body" sz="quarter" idx="38"/>
          </p:nvPr>
        </p:nvSpPr>
        <p:spPr>
          <a:xfrm>
            <a:off x="482866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39" name="Pladsholder til tekst 63"/>
          <p:cNvSpPr>
            <a:spLocks noGrp="1"/>
          </p:cNvSpPr>
          <p:nvPr>
            <p:ph type="body" sz="quarter" idx="39" hasCustomPrompt="1"/>
          </p:nvPr>
        </p:nvSpPr>
        <p:spPr>
          <a:xfrm>
            <a:off x="4828662" y="2918383"/>
            <a:ext cx="1727200" cy="290800"/>
          </a:xfrm>
        </p:spPr>
        <p:txBody>
          <a:bodyPr/>
          <a:lstStyle>
            <a:lvl1pPr marL="0" indent="0" algn="l">
              <a:buNone/>
              <a:defRPr sz="900" b="1">
                <a:solidFill>
                  <a:schemeClr val="accent1"/>
                </a:solidFill>
              </a:defRPr>
            </a:lvl1pPr>
          </a:lstStyle>
          <a:p>
            <a:r>
              <a:rPr lang="en-GB"/>
              <a:t>Designation</a:t>
            </a:r>
          </a:p>
        </p:txBody>
      </p:sp>
      <p:sp>
        <p:nvSpPr>
          <p:cNvPr id="41" name="Picture Placeholder 9"/>
          <p:cNvSpPr>
            <a:spLocks noGrp="1"/>
          </p:cNvSpPr>
          <p:nvPr>
            <p:ph type="pic" sz="quarter" idx="41" hasCustomPrompt="1"/>
          </p:nvPr>
        </p:nvSpPr>
        <p:spPr>
          <a:xfrm>
            <a:off x="7051832" y="1450961"/>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42" name="Pladsholder til tekst 62"/>
          <p:cNvSpPr>
            <a:spLocks noGrp="1"/>
          </p:cNvSpPr>
          <p:nvPr>
            <p:ph type="body" sz="quarter" idx="42"/>
          </p:nvPr>
        </p:nvSpPr>
        <p:spPr>
          <a:xfrm>
            <a:off x="7051832" y="2582939"/>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43" name="Pladsholder til tekst 63"/>
          <p:cNvSpPr>
            <a:spLocks noGrp="1"/>
          </p:cNvSpPr>
          <p:nvPr>
            <p:ph type="body" sz="quarter" idx="43" hasCustomPrompt="1"/>
          </p:nvPr>
        </p:nvSpPr>
        <p:spPr>
          <a:xfrm>
            <a:off x="7051832" y="2918383"/>
            <a:ext cx="1727200" cy="290800"/>
          </a:xfrm>
        </p:spPr>
        <p:txBody>
          <a:bodyPr/>
          <a:lstStyle>
            <a:lvl1pPr marL="0" indent="0" algn="l">
              <a:buNone/>
              <a:defRPr sz="900" b="1">
                <a:solidFill>
                  <a:schemeClr val="accent1"/>
                </a:solidFill>
              </a:defRPr>
            </a:lvl1pPr>
          </a:lstStyle>
          <a:p>
            <a:r>
              <a:rPr lang="en-GB"/>
              <a:t>Designation</a:t>
            </a:r>
          </a:p>
        </p:txBody>
      </p:sp>
      <p:sp>
        <p:nvSpPr>
          <p:cNvPr id="62" name="Picture Placeholder 9"/>
          <p:cNvSpPr>
            <a:spLocks noGrp="1"/>
          </p:cNvSpPr>
          <p:nvPr>
            <p:ph type="pic" sz="quarter" idx="45" hasCustomPrompt="1"/>
          </p:nvPr>
        </p:nvSpPr>
        <p:spPr>
          <a:xfrm>
            <a:off x="38232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3" name="Pladsholder til tekst 62"/>
          <p:cNvSpPr>
            <a:spLocks noGrp="1"/>
          </p:cNvSpPr>
          <p:nvPr>
            <p:ph type="body" sz="quarter" idx="46"/>
          </p:nvPr>
        </p:nvSpPr>
        <p:spPr>
          <a:xfrm>
            <a:off x="38232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4" name="Pladsholder til tekst 63"/>
          <p:cNvSpPr>
            <a:spLocks noGrp="1"/>
          </p:cNvSpPr>
          <p:nvPr>
            <p:ph type="body" sz="quarter" idx="47" hasCustomPrompt="1"/>
          </p:nvPr>
        </p:nvSpPr>
        <p:spPr>
          <a:xfrm>
            <a:off x="382322" y="5511601"/>
            <a:ext cx="1727200" cy="290800"/>
          </a:xfrm>
        </p:spPr>
        <p:txBody>
          <a:bodyPr/>
          <a:lstStyle>
            <a:lvl1pPr marL="0" indent="0" algn="l">
              <a:buNone/>
              <a:defRPr sz="900" b="1">
                <a:solidFill>
                  <a:schemeClr val="accent1"/>
                </a:solidFill>
              </a:defRPr>
            </a:lvl1pPr>
          </a:lstStyle>
          <a:p>
            <a:r>
              <a:rPr lang="en-GB"/>
              <a:t>Designation</a:t>
            </a:r>
          </a:p>
        </p:txBody>
      </p:sp>
      <p:sp>
        <p:nvSpPr>
          <p:cNvPr id="66" name="Picture Placeholder 9"/>
          <p:cNvSpPr>
            <a:spLocks noGrp="1"/>
          </p:cNvSpPr>
          <p:nvPr>
            <p:ph type="pic" sz="quarter" idx="49" hasCustomPrompt="1"/>
          </p:nvPr>
        </p:nvSpPr>
        <p:spPr>
          <a:xfrm>
            <a:off x="260549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67" name="Pladsholder til tekst 62"/>
          <p:cNvSpPr>
            <a:spLocks noGrp="1"/>
          </p:cNvSpPr>
          <p:nvPr>
            <p:ph type="body" sz="quarter" idx="50"/>
          </p:nvPr>
        </p:nvSpPr>
        <p:spPr>
          <a:xfrm>
            <a:off x="260549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68" name="Pladsholder til tekst 63"/>
          <p:cNvSpPr>
            <a:spLocks noGrp="1"/>
          </p:cNvSpPr>
          <p:nvPr>
            <p:ph type="body" sz="quarter" idx="51" hasCustomPrompt="1"/>
          </p:nvPr>
        </p:nvSpPr>
        <p:spPr>
          <a:xfrm>
            <a:off x="2605492" y="5511601"/>
            <a:ext cx="1727200" cy="290800"/>
          </a:xfrm>
        </p:spPr>
        <p:txBody>
          <a:bodyPr/>
          <a:lstStyle>
            <a:lvl1pPr marL="0" indent="0" algn="l">
              <a:buNone/>
              <a:defRPr sz="900" b="1">
                <a:solidFill>
                  <a:schemeClr val="accent1"/>
                </a:solidFill>
              </a:defRPr>
            </a:lvl1pPr>
          </a:lstStyle>
          <a:p>
            <a:r>
              <a:rPr lang="en-GB"/>
              <a:t>Designation</a:t>
            </a:r>
          </a:p>
        </p:txBody>
      </p:sp>
      <p:sp>
        <p:nvSpPr>
          <p:cNvPr id="70" name="Picture Placeholder 9"/>
          <p:cNvSpPr>
            <a:spLocks noGrp="1"/>
          </p:cNvSpPr>
          <p:nvPr>
            <p:ph type="pic" sz="quarter" idx="53" hasCustomPrompt="1"/>
          </p:nvPr>
        </p:nvSpPr>
        <p:spPr>
          <a:xfrm>
            <a:off x="482866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1" name="Pladsholder til tekst 62"/>
          <p:cNvSpPr>
            <a:spLocks noGrp="1"/>
          </p:cNvSpPr>
          <p:nvPr>
            <p:ph type="body" sz="quarter" idx="54"/>
          </p:nvPr>
        </p:nvSpPr>
        <p:spPr>
          <a:xfrm>
            <a:off x="482866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2" name="Pladsholder til tekst 63"/>
          <p:cNvSpPr>
            <a:spLocks noGrp="1"/>
          </p:cNvSpPr>
          <p:nvPr>
            <p:ph type="body" sz="quarter" idx="55" hasCustomPrompt="1"/>
          </p:nvPr>
        </p:nvSpPr>
        <p:spPr>
          <a:xfrm>
            <a:off x="4828662" y="5511601"/>
            <a:ext cx="1727200" cy="290800"/>
          </a:xfrm>
        </p:spPr>
        <p:txBody>
          <a:bodyPr/>
          <a:lstStyle>
            <a:lvl1pPr marL="0" indent="0" algn="l">
              <a:buNone/>
              <a:defRPr sz="900" b="1">
                <a:solidFill>
                  <a:schemeClr val="accent1"/>
                </a:solidFill>
              </a:defRPr>
            </a:lvl1pPr>
          </a:lstStyle>
          <a:p>
            <a:r>
              <a:rPr lang="en-GB"/>
              <a:t>Designation</a:t>
            </a:r>
          </a:p>
        </p:txBody>
      </p:sp>
      <p:sp>
        <p:nvSpPr>
          <p:cNvPr id="74" name="Picture Placeholder 9"/>
          <p:cNvSpPr>
            <a:spLocks noGrp="1"/>
          </p:cNvSpPr>
          <p:nvPr>
            <p:ph type="pic" sz="quarter" idx="57" hasCustomPrompt="1"/>
          </p:nvPr>
        </p:nvSpPr>
        <p:spPr>
          <a:xfrm>
            <a:off x="7051832" y="4044180"/>
            <a:ext cx="838200" cy="1117600"/>
          </a:xfrm>
          <a:prstGeom prst="ellipse">
            <a:avLst/>
          </a:prstGeom>
          <a:noFill/>
        </p:spPr>
        <p:txBody>
          <a:bodyPr anchor="ctr">
            <a:noAutofit/>
          </a:bodyPr>
          <a:lstStyle>
            <a:lvl1pPr marL="0" indent="0" algn="ctr">
              <a:buNone/>
              <a:defRPr sz="800" baseline="0">
                <a:solidFill>
                  <a:schemeClr val="accent2"/>
                </a:solidFill>
                <a:latin typeface="+mj-lt"/>
              </a:defRPr>
            </a:lvl1pPr>
          </a:lstStyle>
          <a:p>
            <a:r>
              <a:rPr lang="en-US"/>
              <a:t>Click here to add Color Image</a:t>
            </a:r>
            <a:endParaRPr lang="en-IN"/>
          </a:p>
        </p:txBody>
      </p:sp>
      <p:sp>
        <p:nvSpPr>
          <p:cNvPr id="75" name="Pladsholder til tekst 62"/>
          <p:cNvSpPr>
            <a:spLocks noGrp="1"/>
          </p:cNvSpPr>
          <p:nvPr>
            <p:ph type="body" sz="quarter" idx="58"/>
          </p:nvPr>
        </p:nvSpPr>
        <p:spPr>
          <a:xfrm>
            <a:off x="7051832" y="5176158"/>
            <a:ext cx="1727200" cy="307543"/>
          </a:xfrm>
        </p:spPr>
        <p:txBody>
          <a:bodyPr/>
          <a:lstStyle>
            <a:lvl1pPr marL="0" indent="0" algn="l">
              <a:buNone/>
              <a:defRPr sz="1050" b="1">
                <a:solidFill>
                  <a:schemeClr val="accent1"/>
                </a:solidFill>
              </a:defRPr>
            </a:lvl1pPr>
          </a:lstStyle>
          <a:p>
            <a:r>
              <a:rPr lang="en-GB"/>
              <a:t>Name and Last name</a:t>
            </a:r>
          </a:p>
          <a:p>
            <a:endParaRPr lang="en-GB"/>
          </a:p>
        </p:txBody>
      </p:sp>
      <p:sp>
        <p:nvSpPr>
          <p:cNvPr id="76" name="Pladsholder til tekst 63"/>
          <p:cNvSpPr>
            <a:spLocks noGrp="1"/>
          </p:cNvSpPr>
          <p:nvPr>
            <p:ph type="body" sz="quarter" idx="59" hasCustomPrompt="1"/>
          </p:nvPr>
        </p:nvSpPr>
        <p:spPr>
          <a:xfrm>
            <a:off x="7051832" y="5511601"/>
            <a:ext cx="1727200" cy="290800"/>
          </a:xfrm>
        </p:spPr>
        <p:txBody>
          <a:bodyPr/>
          <a:lstStyle>
            <a:lvl1pPr marL="0" indent="0" algn="l">
              <a:buNone/>
              <a:defRPr sz="900" b="1">
                <a:solidFill>
                  <a:schemeClr val="accent1"/>
                </a:solidFill>
              </a:defRPr>
            </a:lvl1pPr>
          </a:lstStyle>
          <a:p>
            <a:r>
              <a:rPr lang="en-GB"/>
              <a:t>Designation</a:t>
            </a:r>
          </a:p>
        </p:txBody>
      </p:sp>
      <p:sp>
        <p:nvSpPr>
          <p:cNvPr id="7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79"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80"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cxnSp>
        <p:nvCxnSpPr>
          <p:cNvPr id="36"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spTree>
    <p:extLst>
      <p:ext uri="{BB962C8B-B14F-4D97-AF65-F5344CB8AC3E}">
        <p14:creationId xmlns:p14="http://schemas.microsoft.com/office/powerpoint/2010/main" val="3941221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hank you">
    <p:bg>
      <p:bgPr>
        <a:solidFill>
          <a:srgbClr val="F2F2F2"/>
        </a:solidFill>
        <a:effectLst/>
      </p:bgPr>
    </p:bg>
    <p:spTree>
      <p:nvGrpSpPr>
        <p:cNvPr id="1" name=""/>
        <p:cNvGrpSpPr/>
        <p:nvPr/>
      </p:nvGrpSpPr>
      <p:grpSpPr>
        <a:xfrm>
          <a:off x="0" y="0"/>
          <a:ext cx="0" cy="0"/>
          <a:chOff x="0" y="0"/>
          <a:chExt cx="0" cy="0"/>
        </a:xfrm>
      </p:grpSpPr>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7"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cxnSp>
        <p:nvCxnSpPr>
          <p:cNvPr id="21" name="Straight Connector 20"/>
          <p:cNvCxnSpPr>
            <a:cxnSpLocks/>
          </p:cNvCxnSpPr>
          <p:nvPr userDrawn="1"/>
        </p:nvCxnSpPr>
        <p:spPr>
          <a:xfrm>
            <a:off x="3769835" y="2528305"/>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30"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1"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9"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6403" y="1920244"/>
            <a:ext cx="2732400" cy="3059305"/>
          </a:xfrm>
          <a:prstGeom prst="rect">
            <a:avLst/>
          </a:prstGeom>
        </p:spPr>
      </p:pic>
    </p:spTree>
    <p:extLst>
      <p:ext uri="{BB962C8B-B14F-4D97-AF65-F5344CB8AC3E}">
        <p14:creationId xmlns:p14="http://schemas.microsoft.com/office/powerpoint/2010/main" val="2529762502"/>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hank you with Client/Partner logo">
    <p:bg>
      <p:bgPr>
        <a:solidFill>
          <a:srgbClr val="F2F2F2"/>
        </a:solidFill>
        <a:effectLst/>
      </p:bgPr>
    </p:bg>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2528305"/>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1" name="Picture Placeholder 9"/>
          <p:cNvSpPr>
            <a:spLocks noGrp="1"/>
          </p:cNvSpPr>
          <p:nvPr>
            <p:ph type="pic" sz="quarter" idx="12" hasCustomPrompt="1"/>
          </p:nvPr>
        </p:nvSpPr>
        <p:spPr>
          <a:xfrm>
            <a:off x="2342673" y="2604940"/>
            <a:ext cx="1181854" cy="1641989"/>
          </a:xfrm>
          <a:prstGeom prst="rect">
            <a:avLst/>
          </a:prstGeom>
        </p:spPr>
        <p:txBody>
          <a:bodyPr>
            <a:noAutofit/>
          </a:bodyPr>
          <a:lstStyle>
            <a:lvl1pPr marL="0" indent="0" algn="ctr">
              <a:buNone/>
              <a:defRPr sz="1100" baseline="0">
                <a:solidFill>
                  <a:schemeClr val="accent2"/>
                </a:solidFill>
                <a:latin typeface="+mj-lt"/>
              </a:defRPr>
            </a:lvl1pPr>
          </a:lstStyle>
          <a:p>
            <a:r>
              <a:rPr lang="en-US"/>
              <a:t>Click here to add Client / Partner Logo</a:t>
            </a:r>
            <a:endParaRPr lang="en-IN"/>
          </a:p>
        </p:txBody>
      </p:sp>
      <p:sp>
        <p:nvSpPr>
          <p:cNvPr id="16"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Thank You </a:t>
            </a:r>
            <a:br>
              <a:rPr lang="en-US"/>
            </a:br>
            <a:r>
              <a:rPr lang="en-US"/>
              <a:t>for your time</a:t>
            </a:r>
          </a:p>
        </p:txBody>
      </p:sp>
      <p:sp>
        <p:nvSpPr>
          <p:cNvPr id="27" name="Subtitle 2"/>
          <p:cNvSpPr>
            <a:spLocks noGrp="1"/>
          </p:cNvSpPr>
          <p:nvPr>
            <p:ph type="subTitle" idx="1" hasCustomPrompt="1"/>
          </p:nvPr>
        </p:nvSpPr>
        <p:spPr>
          <a:xfrm>
            <a:off x="4267205" y="3807693"/>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8" name="Text Placeholder 16"/>
          <p:cNvSpPr>
            <a:spLocks noGrp="1"/>
          </p:cNvSpPr>
          <p:nvPr>
            <p:ph type="body" sz="quarter" idx="10" hasCustomPrompt="1"/>
          </p:nvPr>
        </p:nvSpPr>
        <p:spPr>
          <a:xfrm>
            <a:off x="4267205"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29" name="Pladsholder til tekst 20"/>
          <p:cNvSpPr>
            <a:spLocks noGrp="1"/>
          </p:cNvSpPr>
          <p:nvPr>
            <p:ph type="body" sz="quarter" idx="36" hasCustomPrompt="1"/>
          </p:nvPr>
        </p:nvSpPr>
        <p:spPr>
          <a:xfrm>
            <a:off x="4582711" y="4565530"/>
            <a:ext cx="2782294" cy="146194"/>
          </a:xfrm>
        </p:spPr>
        <p:txBody>
          <a:bodyPr wrap="square" tIns="0" bIns="0">
            <a:spAutoFit/>
          </a:bodyPr>
          <a:lstStyle>
            <a:lvl1pPr marL="0" indent="0">
              <a:buFontTx/>
              <a:buNone/>
              <a:defRPr sz="950" b="0" i="0">
                <a:latin typeface="+mn-lt"/>
              </a:defRPr>
            </a:lvl1pPr>
          </a:lstStyle>
          <a:p>
            <a:r>
              <a:rPr lang="en-GB" err="1"/>
              <a:t>Li</a:t>
            </a:r>
            <a:r>
              <a:rPr lang="en-GB" spc="11" err="1"/>
              <a:t>nked</a:t>
            </a:r>
            <a:r>
              <a:rPr lang="en-GB" err="1"/>
              <a:t>i</a:t>
            </a:r>
            <a:r>
              <a:rPr lang="en-GB" spc="11" err="1"/>
              <a:t>n</a:t>
            </a:r>
            <a:r>
              <a:rPr lang="en-GB" spc="11"/>
              <a:t> ID</a:t>
            </a:r>
            <a:endParaRPr lang="en-GB"/>
          </a:p>
        </p:txBody>
      </p:sp>
      <p:sp>
        <p:nvSpPr>
          <p:cNvPr id="30" name="Pladsholder til tekst 22"/>
          <p:cNvSpPr>
            <a:spLocks noGrp="1"/>
          </p:cNvSpPr>
          <p:nvPr>
            <p:ph type="body" sz="quarter" idx="38" hasCustomPrompt="1"/>
          </p:nvPr>
        </p:nvSpPr>
        <p:spPr>
          <a:xfrm>
            <a:off x="4582711" y="4940927"/>
            <a:ext cx="2782294" cy="146194"/>
          </a:xfrm>
        </p:spPr>
        <p:txBody>
          <a:bodyPr wrap="square" tIns="0" bIns="0">
            <a:spAutoFit/>
          </a:bodyPr>
          <a:lstStyle>
            <a:lvl1pPr marL="0" indent="0">
              <a:buFontTx/>
              <a:buNone/>
              <a:defRPr sz="950" b="0" i="0">
                <a:latin typeface="+mn-lt"/>
              </a:defRPr>
            </a:lvl1pPr>
          </a:lstStyle>
          <a:p>
            <a:r>
              <a:rPr lang="en-GB"/>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67200" y="4487576"/>
            <a:ext cx="263124"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33863" y="4815973"/>
            <a:ext cx="333624" cy="444832"/>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257"/>
          <p:cNvSpPr txBox="1">
            <a:spLocks/>
          </p:cNvSpPr>
          <p:nvPr userDrawn="1"/>
        </p:nvSpPr>
        <p:spPr>
          <a:xfrm>
            <a:off x="8884293"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34"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8697" y="2269083"/>
            <a:ext cx="2123981" cy="2378095"/>
          </a:xfrm>
          <a:prstGeom prst="rect">
            <a:avLst/>
          </a:prstGeom>
        </p:spPr>
      </p:pic>
    </p:spTree>
    <p:extLst>
      <p:ext uri="{BB962C8B-B14F-4D97-AF65-F5344CB8AC3E}">
        <p14:creationId xmlns:p14="http://schemas.microsoft.com/office/powerpoint/2010/main" val="15651812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70048" y="0"/>
            <a:ext cx="6473952" cy="6266688"/>
          </a:xfrm>
          <a:prstGeom prst="rect">
            <a:avLst/>
          </a:prstGeom>
        </p:spPr>
        <p:txBody>
          <a:bodyPr>
            <a:noAutofit/>
          </a:bodyPr>
          <a:lstStyle>
            <a:lvl1pPr marL="0" indent="0" algn="ctr">
              <a:buNone/>
              <a:defRPr sz="1600" baseline="0">
                <a:solidFill>
                  <a:schemeClr val="accent2"/>
                </a:solidFill>
                <a:latin typeface="+mn-lt"/>
              </a:defRPr>
            </a:lvl1pPr>
          </a:lstStyle>
          <a:p>
            <a:r>
              <a:rPr lang="en-US" dirty="0"/>
              <a:t>Click icon to add black &amp; white image</a:t>
            </a:r>
          </a:p>
        </p:txBody>
      </p:sp>
      <p:sp>
        <p:nvSpPr>
          <p:cNvPr id="2" name="Title 1"/>
          <p:cNvSpPr>
            <a:spLocks noGrp="1"/>
          </p:cNvSpPr>
          <p:nvPr>
            <p:ph type="ctrTitle" hasCustomPrompt="1"/>
          </p:nvPr>
        </p:nvSpPr>
        <p:spPr>
          <a:xfrm>
            <a:off x="5" y="2353658"/>
            <a:ext cx="5534025" cy="3756689"/>
          </a:xfrm>
          <a:prstGeom prst="rect">
            <a:avLst/>
          </a:prstGeom>
          <a:noFill/>
        </p:spPr>
        <p:txBody>
          <a:bodyPr wrap="square" lIns="0" rtlCol="0" anchor="t" anchorCtr="0">
            <a:noAutofit/>
          </a:bodyPr>
          <a:lstStyle>
            <a:lvl1pPr marL="0" algn="l">
              <a:lnSpc>
                <a:spcPct val="98000"/>
              </a:lnSpc>
              <a:tabLst>
                <a:tab pos="457200" algn="l"/>
              </a:tabLst>
              <a:defRPr lang="en-US" sz="6000" u="sng" dirty="0">
                <a:solidFill>
                  <a:schemeClr val="tx2"/>
                </a:solidFill>
                <a:latin typeface="+mj-lt"/>
                <a:ea typeface="+mn-ea"/>
                <a:cs typeface="Arial"/>
              </a:defRPr>
            </a:lvl1pPr>
          </a:lstStyle>
          <a:p>
            <a:pPr marL="0" lvl="0" algn="l"/>
            <a:r>
              <a:rPr lang="en-US" dirty="0"/>
              <a:t>Section name here in three lines</a:t>
            </a:r>
          </a:p>
        </p:txBody>
      </p:sp>
      <p:sp>
        <p:nvSpPr>
          <p:cNvPr id="18" name="Footer Placeholder 4"/>
          <p:cNvSpPr txBox="1">
            <a:spLocks/>
          </p:cNvSpPr>
          <p:nvPr userDrawn="1"/>
        </p:nvSpPr>
        <p:spPr>
          <a:xfrm>
            <a:off x="7137104" y="6639317"/>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 2017  Wipro</a:t>
            </a:r>
          </a:p>
        </p:txBody>
      </p:sp>
      <p:sp>
        <p:nvSpPr>
          <p:cNvPr id="23" name="Footer Placeholder 4"/>
          <p:cNvSpPr txBox="1">
            <a:spLocks/>
          </p:cNvSpPr>
          <p:nvPr userDrawn="1"/>
        </p:nvSpPr>
        <p:spPr>
          <a:xfrm>
            <a:off x="7786287" y="6639317"/>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wipro.com</a:t>
            </a:r>
          </a:p>
        </p:txBody>
      </p:sp>
      <p:sp>
        <p:nvSpPr>
          <p:cNvPr id="24" name="Footer Placeholder 4"/>
          <p:cNvSpPr txBox="1">
            <a:spLocks/>
          </p:cNvSpPr>
          <p:nvPr userDrawn="1"/>
        </p:nvSpPr>
        <p:spPr>
          <a:xfrm>
            <a:off x="8309214" y="6639317"/>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rgbClr val="646363"/>
                </a:solidFill>
              </a:rPr>
              <a:t>confidential</a:t>
            </a:r>
          </a:p>
        </p:txBody>
      </p:sp>
      <p:sp>
        <p:nvSpPr>
          <p:cNvPr id="25" name="Shape 257"/>
          <p:cNvSpPr txBox="1">
            <a:spLocks/>
          </p:cNvSpPr>
          <p:nvPr userDrawn="1"/>
        </p:nvSpPr>
        <p:spPr>
          <a:xfrm>
            <a:off x="8884293"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dirty="0">
              <a:solidFill>
                <a:srgbClr val="646363"/>
              </a:solidFill>
              <a:sym typeface="Arial"/>
            </a:endParaRPr>
          </a:p>
        </p:txBody>
      </p:sp>
      <p:cxnSp>
        <p:nvCxnSpPr>
          <p:cNvPr id="33"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869" y="406404"/>
            <a:ext cx="1308100" cy="1464601"/>
          </a:xfrm>
          <a:prstGeom prst="rect">
            <a:avLst/>
          </a:prstGeom>
        </p:spPr>
      </p:pic>
    </p:spTree>
    <p:extLst>
      <p:ext uri="{BB962C8B-B14F-4D97-AF65-F5344CB8AC3E}">
        <p14:creationId xmlns:p14="http://schemas.microsoft.com/office/powerpoint/2010/main" val="256274768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43939"/>
            <a:ext cx="8229600" cy="48442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6" y="1667436"/>
            <a:ext cx="3497227" cy="4336293"/>
          </a:xfrm>
          <a:noFill/>
        </p:spPr>
        <p:txBody>
          <a:bodyPr/>
          <a:lstStyle>
            <a:lvl1pPr marL="128588" indent="-128588">
              <a:spcBef>
                <a:spcPts val="900"/>
              </a:spcBef>
              <a:buClr>
                <a:srgbClr val="00B0F0"/>
              </a:buClr>
              <a:buFont typeface="Wingdings" panose="05000000000000000000" pitchFamily="2" charset="2"/>
              <a:buChar char="§"/>
              <a:defRPr sz="135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6"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85" y="914401"/>
            <a:ext cx="3497227" cy="645459"/>
          </a:xfrm>
          <a:noFill/>
          <a:ln>
            <a:solidFill>
              <a:schemeClr val="accent2">
                <a:lumMod val="20000"/>
                <a:lumOff val="80000"/>
              </a:schemeClr>
            </a:solidFill>
          </a:ln>
        </p:spPr>
        <p:txBody>
          <a:bodyPr anchor="ctr"/>
          <a:lstStyle>
            <a:lvl1pPr marL="0" indent="0" algn="ctr">
              <a:spcBef>
                <a:spcPts val="900"/>
              </a:spcBef>
              <a:buClr>
                <a:srgbClr val="00B0F0"/>
              </a:buClr>
              <a:buFontTx/>
              <a:buNone/>
              <a:defRPr sz="1500" b="1" baseline="0"/>
            </a:lvl1pPr>
          </a:lstStyle>
          <a:p>
            <a:pPr lvl="0"/>
            <a:r>
              <a:rPr lang="en-US" dirty="0"/>
              <a:t>Click to Add Title</a:t>
            </a:r>
          </a:p>
        </p:txBody>
      </p:sp>
    </p:spTree>
    <p:extLst>
      <p:ext uri="{BB962C8B-B14F-4D97-AF65-F5344CB8AC3E}">
        <p14:creationId xmlns:p14="http://schemas.microsoft.com/office/powerpoint/2010/main" val="22518700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Thank you">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6" y="1767653"/>
            <a:ext cx="4203553" cy="553999"/>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89330"/>
            <a:ext cx="4158442" cy="707231"/>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 </a:t>
            </a:r>
            <a:br>
              <a:rPr lang="en-US" dirty="0"/>
            </a:br>
            <a:r>
              <a:rPr lang="en-US" dirty="0"/>
              <a:t>Designation</a:t>
            </a:r>
            <a:endParaRPr lang="en-IN" dirty="0"/>
          </a:p>
        </p:txBody>
      </p:sp>
      <p:sp>
        <p:nvSpPr>
          <p:cNvPr id="11" name="Text Placeholder 56"/>
          <p:cNvSpPr>
            <a:spLocks noGrp="1"/>
          </p:cNvSpPr>
          <p:nvPr>
            <p:ph type="body" sz="quarter" idx="20" hasCustomPrompt="1"/>
          </p:nvPr>
        </p:nvSpPr>
        <p:spPr>
          <a:xfrm>
            <a:off x="4547710" y="3446240"/>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IN" dirty="0">
              <a:solidFill>
                <a:srgbClr val="FFFFFF"/>
              </a:solidFill>
            </a:endParaRPr>
          </a:p>
        </p:txBody>
      </p:sp>
      <p:pic>
        <p:nvPicPr>
          <p:cNvPr id="9" name="Picture 8" descr="WIPRO PPT Design.jpg"/>
          <p:cNvPicPr>
            <a:picLocks noChangeAspect="1"/>
          </p:cNvPicPr>
          <p:nvPr userDrawn="1"/>
        </p:nvPicPr>
        <p:blipFill>
          <a:blip r:embed="rId2"/>
          <a:stretch>
            <a:fillRect/>
          </a:stretch>
        </p:blipFill>
        <p:spPr>
          <a:xfrm>
            <a:off x="5121" y="4471040"/>
            <a:ext cx="9133758" cy="2171061"/>
          </a:xfrm>
          <a:prstGeom prst="rect">
            <a:avLst/>
          </a:prstGeom>
        </p:spPr>
      </p:pic>
      <p:pic>
        <p:nvPicPr>
          <p:cNvPr id="13" name="Picture 12" descr="Slides Master - 51.jpg"/>
          <p:cNvPicPr>
            <a:picLocks noChangeAspect="1"/>
          </p:cNvPicPr>
          <p:nvPr userDrawn="1"/>
        </p:nvPicPr>
        <p:blipFill>
          <a:blip r:embed="rId3"/>
          <a:stretch>
            <a:fillRect/>
          </a:stretch>
        </p:blipFill>
        <p:spPr>
          <a:xfrm>
            <a:off x="2057402" y="1664837"/>
            <a:ext cx="1872342" cy="2084305"/>
          </a:xfrm>
          <a:prstGeom prst="rect">
            <a:avLst/>
          </a:prstGeom>
        </p:spPr>
      </p:pic>
      <p:cxnSp>
        <p:nvCxnSpPr>
          <p:cNvPr id="14" name="Straight Connector 13"/>
          <p:cNvCxnSpPr/>
          <p:nvPr userDrawn="1"/>
        </p:nvCxnSpPr>
        <p:spPr>
          <a:xfrm rot="5400000">
            <a:off x="2814000" y="2781258"/>
            <a:ext cx="2754000" cy="1588"/>
          </a:xfrm>
          <a:prstGeom prst="line">
            <a:avLst/>
          </a:prstGeom>
          <a:ln w="19050">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39972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39882854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a:t>Insert Title Here </a:t>
            </a:r>
            <a:br>
              <a:rPr lang="en-US"/>
            </a:br>
            <a:r>
              <a:rPr lang="en-US"/>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 2017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a:solidFill>
                  <a:srgbClr val="646363"/>
                </a:solidFill>
              </a:rPr>
              <a:t>confidential</a:t>
            </a:r>
          </a:p>
        </p:txBody>
      </p:sp>
      <p:sp>
        <p:nvSpPr>
          <p:cNvPr id="28" name="Subtitle 2"/>
          <p:cNvSpPr>
            <a:spLocks noGrp="1"/>
          </p:cNvSpPr>
          <p:nvPr>
            <p:ph type="subTitle" idx="1" hasCustomPrompt="1"/>
          </p:nvPr>
        </p:nvSpPr>
        <p:spPr>
          <a:xfrm>
            <a:off x="5229864" y="4686857"/>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Presenter’s first and last name </a:t>
            </a:r>
          </a:p>
        </p:txBody>
      </p:sp>
      <p:sp>
        <p:nvSpPr>
          <p:cNvPr id="29" name="Text Placeholder 16"/>
          <p:cNvSpPr>
            <a:spLocks noGrp="1"/>
          </p:cNvSpPr>
          <p:nvPr>
            <p:ph type="body" sz="quarter" idx="10" hasCustomPrompt="1"/>
          </p:nvPr>
        </p:nvSpPr>
        <p:spPr>
          <a:xfrm>
            <a:off x="5229864" y="4965796"/>
            <a:ext cx="3190875" cy="410537"/>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err="1"/>
              <a:t>Donec</a:t>
            </a:r>
            <a:r>
              <a:rPr lang="en-US"/>
              <a:t> </a:t>
            </a:r>
            <a:r>
              <a:rPr lang="en-US" err="1"/>
              <a:t>ut</a:t>
            </a:r>
            <a:r>
              <a:rPr lang="en-US"/>
              <a:t> </a:t>
            </a:r>
            <a:r>
              <a:rPr lang="en-US" err="1"/>
              <a:t>augue</a:t>
            </a:r>
            <a:r>
              <a:rPr lang="en-US"/>
              <a:t> et </a:t>
            </a:r>
            <a:r>
              <a:rPr lang="en-US" err="1"/>
              <a:t>sapien</a:t>
            </a:r>
            <a:r>
              <a:rPr lang="en-US"/>
              <a:t> </a:t>
            </a:r>
            <a:r>
              <a:rPr lang="en-US" err="1"/>
              <a:t>mattis</a:t>
            </a:r>
            <a:r>
              <a:rPr lang="en-US"/>
              <a:t> </a:t>
            </a:r>
            <a:r>
              <a:rPr lang="en-US" err="1"/>
              <a:t>scelerisque</a:t>
            </a:r>
            <a:r>
              <a:rPr lang="en-US"/>
              <a:t>. </a:t>
            </a:r>
            <a:r>
              <a:rPr lang="en-US" err="1"/>
              <a:t>Curabitur</a:t>
            </a:r>
            <a:r>
              <a:rPr lang="en-US"/>
              <a:t> </a:t>
            </a:r>
            <a:r>
              <a:rPr lang="en-US" err="1"/>
              <a:t>eget</a:t>
            </a:r>
            <a:r>
              <a:rPr lang="en-US"/>
              <a:t> </a:t>
            </a:r>
            <a:r>
              <a:rPr lang="en-US" err="1"/>
              <a:t>nunc</a:t>
            </a:r>
            <a:r>
              <a:rPr lang="en-US"/>
              <a:t> vitae </a:t>
            </a:r>
            <a:r>
              <a:rPr lang="en-US" err="1"/>
              <a:t>orci</a:t>
            </a:r>
            <a:r>
              <a:rPr lang="en-US"/>
              <a:t> </a:t>
            </a:r>
            <a:r>
              <a:rPr lang="en-US" err="1"/>
              <a:t>commodo</a:t>
            </a:r>
            <a:r>
              <a:rPr lang="en-US"/>
              <a:t> </a:t>
            </a:r>
            <a:r>
              <a:rPr lang="en-US" err="1"/>
              <a:t>accumsan</a:t>
            </a:r>
            <a:r>
              <a:rPr lang="en-US"/>
              <a:t>.</a:t>
            </a:r>
          </a:p>
        </p:txBody>
      </p:sp>
      <p:sp>
        <p:nvSpPr>
          <p:cNvPr id="15" name="Shape 257"/>
          <p:cNvSpPr txBox="1">
            <a:spLocks/>
          </p:cNvSpPr>
          <p:nvPr userDrawn="1"/>
        </p:nvSpPr>
        <p:spPr>
          <a:xfrm>
            <a:off x="8884289" y="6583847"/>
            <a:ext cx="197169" cy="259900"/>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200"/>
            <a:fld id="{86CB4B4D-7CA3-9044-876B-883B54F8677D}" type="slidenum">
              <a:rPr lang="en-GB" smtClean="0">
                <a:solidFill>
                  <a:srgbClr val="646363"/>
                </a:solidFill>
                <a:sym typeface="Arial"/>
              </a:rPr>
              <a:pPr defTabSz="457200"/>
              <a:t>‹#›</a:t>
            </a:fld>
            <a:endParaRPr lang="en-GB">
              <a:solidFill>
                <a:srgbClr val="646363"/>
              </a:solidFill>
              <a:sym typeface="Arial"/>
            </a:endParaRPr>
          </a:p>
        </p:txBody>
      </p:sp>
      <p:cxnSp>
        <p:nvCxnSpPr>
          <p:cNvPr id="17"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
        <p:nvSpPr>
          <p:cNvPr id="13" name="Picture Placeholder 9"/>
          <p:cNvSpPr>
            <a:spLocks noGrp="1"/>
          </p:cNvSpPr>
          <p:nvPr>
            <p:ph type="pic" sz="quarter" idx="13" hasCustomPrompt="1"/>
          </p:nvPr>
        </p:nvSpPr>
        <p:spPr>
          <a:xfrm>
            <a:off x="4289307" y="4487334"/>
            <a:ext cx="774700" cy="1032933"/>
          </a:xfrm>
          <a:prstGeom prst="ellipse">
            <a:avLst/>
          </a:prstGeom>
        </p:spPr>
        <p:txBody>
          <a:bodyPr>
            <a:noAutofit/>
          </a:bodyPr>
          <a:lstStyle>
            <a:lvl1pPr marL="0" indent="0" algn="ctr">
              <a:buNone/>
              <a:defRPr sz="700" baseline="0">
                <a:solidFill>
                  <a:schemeClr val="accent2"/>
                </a:solidFill>
                <a:latin typeface="+mj-lt"/>
              </a:defRPr>
            </a:lvl1pPr>
          </a:lstStyle>
          <a:p>
            <a:r>
              <a:rPr lang="en-US"/>
              <a:t>Click to add Presenter’s image</a:t>
            </a:r>
            <a:endParaRPr lang="en-IN"/>
          </a:p>
        </p:txBody>
      </p:sp>
    </p:spTree>
    <p:extLst>
      <p:ext uri="{BB962C8B-B14F-4D97-AF65-F5344CB8AC3E}">
        <p14:creationId xmlns:p14="http://schemas.microsoft.com/office/powerpoint/2010/main" val="115735864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slideLayout" Target="../slideLayouts/slideLayout299.xml"/><Relationship Id="rId21" Type="http://schemas.openxmlformats.org/officeDocument/2006/relationships/slideLayout" Target="../slideLayouts/slideLayout21.xml"/><Relationship Id="rId63" Type="http://schemas.openxmlformats.org/officeDocument/2006/relationships/slideLayout" Target="../slideLayouts/slideLayout63.xml"/><Relationship Id="rId159" Type="http://schemas.openxmlformats.org/officeDocument/2006/relationships/slideLayout" Target="../slideLayouts/slideLayout159.xml"/><Relationship Id="rId324" Type="http://schemas.openxmlformats.org/officeDocument/2006/relationships/slideLayout" Target="../slideLayouts/slideLayout324.xml"/><Relationship Id="rId170" Type="http://schemas.openxmlformats.org/officeDocument/2006/relationships/slideLayout" Target="../slideLayouts/slideLayout170.xml"/><Relationship Id="rId226" Type="http://schemas.openxmlformats.org/officeDocument/2006/relationships/slideLayout" Target="../slideLayouts/slideLayout226.xml"/><Relationship Id="rId268" Type="http://schemas.openxmlformats.org/officeDocument/2006/relationships/slideLayout" Target="../slideLayouts/slideLayout268.xml"/><Relationship Id="rId32" Type="http://schemas.openxmlformats.org/officeDocument/2006/relationships/slideLayout" Target="../slideLayouts/slideLayout32.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181" Type="http://schemas.openxmlformats.org/officeDocument/2006/relationships/slideLayout" Target="../slideLayouts/slideLayout181.xml"/><Relationship Id="rId237" Type="http://schemas.openxmlformats.org/officeDocument/2006/relationships/slideLayout" Target="../slideLayouts/slideLayout237.xml"/><Relationship Id="rId279" Type="http://schemas.openxmlformats.org/officeDocument/2006/relationships/slideLayout" Target="../slideLayouts/slideLayout279.xml"/><Relationship Id="rId43" Type="http://schemas.openxmlformats.org/officeDocument/2006/relationships/slideLayout" Target="../slideLayouts/slideLayout43.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304" Type="http://schemas.openxmlformats.org/officeDocument/2006/relationships/slideLayout" Target="../slideLayouts/slideLayout304.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48" Type="http://schemas.openxmlformats.org/officeDocument/2006/relationships/slideLayout" Target="../slideLayouts/slideLayout248.xml"/><Relationship Id="rId12" Type="http://schemas.openxmlformats.org/officeDocument/2006/relationships/slideLayout" Target="../slideLayouts/slideLayout12.xml"/><Relationship Id="rId108" Type="http://schemas.openxmlformats.org/officeDocument/2006/relationships/slideLayout" Target="../slideLayouts/slideLayout108.xml"/><Relationship Id="rId315" Type="http://schemas.openxmlformats.org/officeDocument/2006/relationships/slideLayout" Target="../slideLayouts/slideLayout315.xml"/><Relationship Id="rId54" Type="http://schemas.openxmlformats.org/officeDocument/2006/relationships/slideLayout" Target="../slideLayouts/slideLayout54.xml"/><Relationship Id="rId96" Type="http://schemas.openxmlformats.org/officeDocument/2006/relationships/slideLayout" Target="../slideLayouts/slideLayout96.xml"/><Relationship Id="rId161" Type="http://schemas.openxmlformats.org/officeDocument/2006/relationships/slideLayout" Target="../slideLayouts/slideLayout161.xml"/><Relationship Id="rId217" Type="http://schemas.openxmlformats.org/officeDocument/2006/relationships/slideLayout" Target="../slideLayouts/slideLayout217.xml"/><Relationship Id="rId259" Type="http://schemas.openxmlformats.org/officeDocument/2006/relationships/slideLayout" Target="../slideLayouts/slideLayout259.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326" Type="http://schemas.openxmlformats.org/officeDocument/2006/relationships/slideLayout" Target="../slideLayouts/slideLayout326.xml"/><Relationship Id="rId65" Type="http://schemas.openxmlformats.org/officeDocument/2006/relationships/slideLayout" Target="../slideLayouts/slideLayout65.xml"/><Relationship Id="rId130" Type="http://schemas.openxmlformats.org/officeDocument/2006/relationships/slideLayout" Target="../slideLayouts/slideLayout130.xml"/><Relationship Id="rId172" Type="http://schemas.openxmlformats.org/officeDocument/2006/relationships/slideLayout" Target="../slideLayouts/slideLayout172.xml"/><Relationship Id="rId228" Type="http://schemas.openxmlformats.org/officeDocument/2006/relationships/slideLayout" Target="../slideLayouts/slideLayout228.xml"/><Relationship Id="rId281" Type="http://schemas.openxmlformats.org/officeDocument/2006/relationships/slideLayout" Target="../slideLayouts/slideLayout281.xml"/><Relationship Id="rId34" Type="http://schemas.openxmlformats.org/officeDocument/2006/relationships/slideLayout" Target="../slideLayouts/slideLayout34.xml"/><Relationship Id="rId76" Type="http://schemas.openxmlformats.org/officeDocument/2006/relationships/slideLayout" Target="../slideLayouts/slideLayout76.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83" Type="http://schemas.openxmlformats.org/officeDocument/2006/relationships/slideLayout" Target="../slideLayouts/slideLayout183.xml"/><Relationship Id="rId239" Type="http://schemas.openxmlformats.org/officeDocument/2006/relationships/slideLayout" Target="../slideLayouts/slideLayout239.xml"/><Relationship Id="rId250" Type="http://schemas.openxmlformats.org/officeDocument/2006/relationships/slideLayout" Target="../slideLayouts/slideLayout250.xml"/><Relationship Id="rId271" Type="http://schemas.openxmlformats.org/officeDocument/2006/relationships/slideLayout" Target="../slideLayouts/slideLayout271.xml"/><Relationship Id="rId292" Type="http://schemas.openxmlformats.org/officeDocument/2006/relationships/slideLayout" Target="../slideLayouts/slideLayout292.xml"/><Relationship Id="rId306" Type="http://schemas.openxmlformats.org/officeDocument/2006/relationships/slideLayout" Target="../slideLayouts/slideLayout306.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327" Type="http://schemas.openxmlformats.org/officeDocument/2006/relationships/slideLayout" Target="../slideLayouts/slideLayout327.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240" Type="http://schemas.openxmlformats.org/officeDocument/2006/relationships/slideLayout" Target="../slideLayouts/slideLayout240.xml"/><Relationship Id="rId261" Type="http://schemas.openxmlformats.org/officeDocument/2006/relationships/slideLayout" Target="../slideLayouts/slideLayout261.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282" Type="http://schemas.openxmlformats.org/officeDocument/2006/relationships/slideLayout" Target="../slideLayouts/slideLayout282.xml"/><Relationship Id="rId317" Type="http://schemas.openxmlformats.org/officeDocument/2006/relationships/slideLayout" Target="../slideLayouts/slideLayout317.xml"/><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307" Type="http://schemas.openxmlformats.org/officeDocument/2006/relationships/slideLayout" Target="../slideLayouts/slideLayout307.xml"/><Relationship Id="rId328" Type="http://schemas.openxmlformats.org/officeDocument/2006/relationships/slideLayout" Target="../slideLayouts/slideLayout328.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318" Type="http://schemas.openxmlformats.org/officeDocument/2006/relationships/slideLayout" Target="../slideLayouts/slideLayout318.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308" Type="http://schemas.openxmlformats.org/officeDocument/2006/relationships/slideLayout" Target="../slideLayouts/slideLayout308.xml"/><Relationship Id="rId329" Type="http://schemas.openxmlformats.org/officeDocument/2006/relationships/slideLayout" Target="../slideLayouts/slideLayout329.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19" Type="http://schemas.openxmlformats.org/officeDocument/2006/relationships/slideLayout" Target="../slideLayouts/slideLayout319.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330" Type="http://schemas.openxmlformats.org/officeDocument/2006/relationships/theme" Target="../theme/theme1.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309" Type="http://schemas.openxmlformats.org/officeDocument/2006/relationships/slideLayout" Target="../slideLayouts/slideLayout309.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320" Type="http://schemas.openxmlformats.org/officeDocument/2006/relationships/slideLayout" Target="../slideLayouts/slideLayout320.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310" Type="http://schemas.openxmlformats.org/officeDocument/2006/relationships/slideLayout" Target="../slideLayouts/slideLayout310.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331" Type="http://schemas.openxmlformats.org/officeDocument/2006/relationships/image" Target="../media/image2.jpeg"/><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300" Type="http://schemas.openxmlformats.org/officeDocument/2006/relationships/slideLayout" Target="../slideLayouts/slideLayout300.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321" Type="http://schemas.openxmlformats.org/officeDocument/2006/relationships/slideLayout" Target="../slideLayouts/slideLayout321.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311" Type="http://schemas.openxmlformats.org/officeDocument/2006/relationships/slideLayout" Target="../slideLayouts/slideLayout311.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276" Type="http://schemas.openxmlformats.org/officeDocument/2006/relationships/slideLayout" Target="../slideLayouts/slideLayout276.xml"/><Relationship Id="rId297" Type="http://schemas.openxmlformats.org/officeDocument/2006/relationships/slideLayout" Target="../slideLayouts/slideLayout297.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301" Type="http://schemas.openxmlformats.org/officeDocument/2006/relationships/slideLayout" Target="../slideLayouts/slideLayout301.xml"/><Relationship Id="rId322" Type="http://schemas.openxmlformats.org/officeDocument/2006/relationships/slideLayout" Target="../slideLayouts/slideLayout322.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312" Type="http://schemas.openxmlformats.org/officeDocument/2006/relationships/slideLayout" Target="../slideLayouts/slideLayout312.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302" Type="http://schemas.openxmlformats.org/officeDocument/2006/relationships/slideLayout" Target="../slideLayouts/slideLayout302.xml"/><Relationship Id="rId323" Type="http://schemas.openxmlformats.org/officeDocument/2006/relationships/slideLayout" Target="../slideLayouts/slideLayout32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313" Type="http://schemas.openxmlformats.org/officeDocument/2006/relationships/slideLayout" Target="../slideLayouts/slideLayout31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303" Type="http://schemas.openxmlformats.org/officeDocument/2006/relationships/slideLayout" Target="../slideLayouts/slideLayout303.xml"/><Relationship Id="rId42" Type="http://schemas.openxmlformats.org/officeDocument/2006/relationships/slideLayout" Target="../slideLayouts/slideLayout42.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289" Type="http://schemas.openxmlformats.org/officeDocument/2006/relationships/slideLayout" Target="../slideLayouts/slideLayout289.xml"/><Relationship Id="rId11" Type="http://schemas.openxmlformats.org/officeDocument/2006/relationships/slideLayout" Target="../slideLayouts/slideLayout11.xml"/><Relationship Id="rId53" Type="http://schemas.openxmlformats.org/officeDocument/2006/relationships/slideLayout" Target="../slideLayouts/slideLayout53.xml"/><Relationship Id="rId149" Type="http://schemas.openxmlformats.org/officeDocument/2006/relationships/slideLayout" Target="../slideLayouts/slideLayout149.xml"/><Relationship Id="rId314" Type="http://schemas.openxmlformats.org/officeDocument/2006/relationships/slideLayout" Target="../slideLayouts/slideLayout314.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16" Type="http://schemas.openxmlformats.org/officeDocument/2006/relationships/slideLayout" Target="../slideLayouts/slideLayout216.xml"/><Relationship Id="rId258" Type="http://schemas.openxmlformats.org/officeDocument/2006/relationships/slideLayout" Target="../slideLayouts/slideLayout258.xml"/><Relationship Id="rId22" Type="http://schemas.openxmlformats.org/officeDocument/2006/relationships/slideLayout" Target="../slideLayouts/slideLayout22.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325" Type="http://schemas.openxmlformats.org/officeDocument/2006/relationships/slideLayout" Target="../slideLayouts/slideLayout325.xml"/><Relationship Id="rId171" Type="http://schemas.openxmlformats.org/officeDocument/2006/relationships/slideLayout" Target="../slideLayouts/slideLayout171.xml"/><Relationship Id="rId227" Type="http://schemas.openxmlformats.org/officeDocument/2006/relationships/slideLayout" Target="../slideLayouts/slideLayout227.xml"/><Relationship Id="rId269" Type="http://schemas.openxmlformats.org/officeDocument/2006/relationships/slideLayout" Target="../slideLayouts/slideLayout269.xml"/><Relationship Id="rId33" Type="http://schemas.openxmlformats.org/officeDocument/2006/relationships/slideLayout" Target="../slideLayouts/slideLayout33.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75" Type="http://schemas.openxmlformats.org/officeDocument/2006/relationships/slideLayout" Target="../slideLayouts/slideLayout75.xml"/><Relationship Id="rId140" Type="http://schemas.openxmlformats.org/officeDocument/2006/relationships/slideLayout" Target="../slideLayouts/slideLayout140.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91" Type="http://schemas.openxmlformats.org/officeDocument/2006/relationships/slideLayout" Target="../slideLayouts/slideLayout291.xml"/><Relationship Id="rId305" Type="http://schemas.openxmlformats.org/officeDocument/2006/relationships/slideLayout" Target="../slideLayouts/slideLayout305.xml"/><Relationship Id="rId44" Type="http://schemas.openxmlformats.org/officeDocument/2006/relationships/slideLayout" Target="../slideLayouts/slideLayout44.xml"/><Relationship Id="rId86" Type="http://schemas.openxmlformats.org/officeDocument/2006/relationships/slideLayout" Target="../slideLayouts/slideLayout86.xml"/><Relationship Id="rId151" Type="http://schemas.openxmlformats.org/officeDocument/2006/relationships/slideLayout" Target="../slideLayouts/slideLayout151.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316" Type="http://schemas.openxmlformats.org/officeDocument/2006/relationships/slideLayout" Target="../slideLayouts/slideLayout316.xml"/><Relationship Id="rId55" Type="http://schemas.openxmlformats.org/officeDocument/2006/relationships/slideLayout" Target="../slideLayouts/slideLayout55.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62" Type="http://schemas.openxmlformats.org/officeDocument/2006/relationships/slideLayout" Target="../slideLayouts/slideLayout162.xml"/><Relationship Id="rId218"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image" Target="../media/image18.jpeg"/><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theme" Target="../theme/theme2.xml"/><Relationship Id="rId2" Type="http://schemas.openxmlformats.org/officeDocument/2006/relationships/slideLayout" Target="../slideLayouts/slideLayout331.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0" Type="http://schemas.openxmlformats.org/officeDocument/2006/relationships/slideLayout" Target="../slideLayouts/slideLayout339.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31"/>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0258" y="-7934"/>
            <a:ext cx="916451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8" name="Freeform 7"/>
          <p:cNvSpPr>
            <a:spLocks/>
          </p:cNvSpPr>
          <p:nvPr/>
        </p:nvSpPr>
        <p:spPr bwMode="auto">
          <a:xfrm>
            <a:off x="4381500" y="-7937"/>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cs typeface="Arial" charset="0"/>
            </a:endParaRPr>
          </a:p>
        </p:txBody>
      </p:sp>
      <p:sp>
        <p:nvSpPr>
          <p:cNvPr id="3076" name="Title Placeholder 8"/>
          <p:cNvSpPr>
            <a:spLocks noGrp="1"/>
          </p:cNvSpPr>
          <p:nvPr>
            <p:ph type="title"/>
          </p:nvPr>
        </p:nvSpPr>
        <p:spPr bwMode="auto">
          <a:xfrm>
            <a:off x="457200" y="70485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id-ID" smtClean="0"/>
              <a:t>Click to edit Master title style</a:t>
            </a:r>
          </a:p>
        </p:txBody>
      </p:sp>
      <p:sp>
        <p:nvSpPr>
          <p:cNvPr id="3077" name="Text Placeholder 29"/>
          <p:cNvSpPr>
            <a:spLocks noGrp="1"/>
          </p:cNvSpPr>
          <p:nvPr>
            <p:ph type="body" idx="1"/>
          </p:nvPr>
        </p:nvSpPr>
        <p:spPr bwMode="auto">
          <a:xfrm>
            <a:off x="457200" y="1935167"/>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10" name="Date Placeholder 9"/>
          <p:cNvSpPr>
            <a:spLocks noGrp="1"/>
          </p:cNvSpPr>
          <p:nvPr>
            <p:ph type="dt" sz="half" idx="2"/>
          </p:nvPr>
        </p:nvSpPr>
        <p:spPr>
          <a:xfrm>
            <a:off x="457200" y="6356396"/>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22" name="Footer Placeholder 21"/>
          <p:cNvSpPr>
            <a:spLocks noGrp="1"/>
          </p:cNvSpPr>
          <p:nvPr>
            <p:ph type="ftr" sz="quarter" idx="3"/>
          </p:nvPr>
        </p:nvSpPr>
        <p:spPr>
          <a:xfrm>
            <a:off x="2667000" y="6356396"/>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itchFamily="34" charset="0"/>
                <a:cs typeface="Arial" pitchFamily="34" charset="0"/>
              </a:defRPr>
            </a:lvl1pPr>
          </a:lstStyle>
          <a:p>
            <a:pPr fontAlgn="base">
              <a:spcBef>
                <a:spcPct val="0"/>
              </a:spcBef>
              <a:spcAft>
                <a:spcPct val="0"/>
              </a:spcAft>
              <a:defRPr/>
            </a:pPr>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96"/>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fontAlgn="base">
              <a:spcBef>
                <a:spcPct val="0"/>
              </a:spcBef>
              <a:spcAft>
                <a:spcPct val="0"/>
              </a:spcAft>
              <a:defRPr/>
            </a:pPr>
            <a:fld id="{D4119ACC-8E50-4689-9B66-90EA2A85CF14}" type="slidenum">
              <a:rPr lang="en-US" altLang="id-ID">
                <a:latin typeface="Arial" charset="0"/>
                <a:cs typeface="Arial" charset="0"/>
              </a:rPr>
              <a:pPr fontAlgn="base">
                <a:spcBef>
                  <a:spcPct val="0"/>
                </a:spcBef>
                <a:spcAft>
                  <a:spcPct val="0"/>
                </a:spcAft>
                <a:defRPr/>
              </a:pPr>
              <a:t>‹#›</a:t>
            </a:fld>
            <a:endParaRPr lang="en-US" altLang="id-ID">
              <a:latin typeface="Arial" charset="0"/>
              <a:cs typeface="Arial" charset="0"/>
            </a:endParaRPr>
          </a:p>
        </p:txBody>
      </p:sp>
      <p:grpSp>
        <p:nvGrpSpPr>
          <p:cNvPr id="3081" name="Group 1"/>
          <p:cNvGrpSpPr>
            <a:grpSpLocks/>
          </p:cNvGrpSpPr>
          <p:nvPr/>
        </p:nvGrpSpPr>
        <p:grpSpPr bwMode="auto">
          <a:xfrm>
            <a:off x="-19050" y="203203"/>
            <a:ext cx="9180635"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base">
                <a:spcBef>
                  <a:spcPct val="0"/>
                </a:spcBef>
                <a:spcAft>
                  <a:spcPct val="0"/>
                </a:spcAft>
                <a:defRPr/>
              </a:pPr>
              <a:endParaRPr lang="en-US">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662677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81"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7" r:id="rId58"/>
    <p:sldLayoutId id="2147483728" r:id="rId59"/>
    <p:sldLayoutId id="2147483729" r:id="rId60"/>
    <p:sldLayoutId id="2147483730" r:id="rId61"/>
    <p:sldLayoutId id="2147483731" r:id="rId62"/>
    <p:sldLayoutId id="2147483732" r:id="rId63"/>
    <p:sldLayoutId id="2147483733" r:id="rId64"/>
    <p:sldLayoutId id="2147483734" r:id="rId65"/>
    <p:sldLayoutId id="2147483735" r:id="rId66"/>
    <p:sldLayoutId id="2147483739" r:id="rId67"/>
    <p:sldLayoutId id="2147483744"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 id="2147483799" r:id="rId84"/>
    <p:sldLayoutId id="2147483800" r:id="rId85"/>
    <p:sldLayoutId id="2147483801" r:id="rId86"/>
    <p:sldLayoutId id="2147483802" r:id="rId87"/>
    <p:sldLayoutId id="2147483803" r:id="rId88"/>
    <p:sldLayoutId id="2147483804" r:id="rId89"/>
    <p:sldLayoutId id="2147483805" r:id="rId90"/>
    <p:sldLayoutId id="2147483806" r:id="rId91"/>
    <p:sldLayoutId id="2147483807" r:id="rId92"/>
    <p:sldLayoutId id="2147483808" r:id="rId93"/>
    <p:sldLayoutId id="2147483809" r:id="rId94"/>
    <p:sldLayoutId id="2147483810" r:id="rId95"/>
    <p:sldLayoutId id="2147483814" r:id="rId96"/>
    <p:sldLayoutId id="2147483819" r:id="rId97"/>
    <p:sldLayoutId id="2147483821" r:id="rId98"/>
    <p:sldLayoutId id="2147483822" r:id="rId99"/>
    <p:sldLayoutId id="2147483823" r:id="rId100"/>
    <p:sldLayoutId id="2147483824" r:id="rId101"/>
    <p:sldLayoutId id="2147483825" r:id="rId102"/>
    <p:sldLayoutId id="2147483826" r:id="rId103"/>
    <p:sldLayoutId id="2147483827" r:id="rId104"/>
    <p:sldLayoutId id="2147483828" r:id="rId105"/>
    <p:sldLayoutId id="2147483829" r:id="rId106"/>
    <p:sldLayoutId id="2147483830" r:id="rId107"/>
    <p:sldLayoutId id="2147483831" r:id="rId108"/>
    <p:sldLayoutId id="2147483832" r:id="rId109"/>
    <p:sldLayoutId id="2147483833" r:id="rId110"/>
    <p:sldLayoutId id="2147483834" r:id="rId111"/>
    <p:sldLayoutId id="2147483835" r:id="rId112"/>
    <p:sldLayoutId id="2147483836" r:id="rId113"/>
    <p:sldLayoutId id="2147483837" r:id="rId114"/>
    <p:sldLayoutId id="2147483838" r:id="rId115"/>
    <p:sldLayoutId id="2147483839" r:id="rId116"/>
    <p:sldLayoutId id="2147483840" r:id="rId117"/>
    <p:sldLayoutId id="2147483841" r:id="rId118"/>
    <p:sldLayoutId id="2147483842" r:id="rId119"/>
    <p:sldLayoutId id="2147483843" r:id="rId120"/>
    <p:sldLayoutId id="2147483844" r:id="rId121"/>
    <p:sldLayoutId id="2147483845" r:id="rId122"/>
    <p:sldLayoutId id="2147483846" r:id="rId123"/>
    <p:sldLayoutId id="2147483847" r:id="rId124"/>
    <p:sldLayoutId id="2147483851" r:id="rId125"/>
    <p:sldLayoutId id="2147483856" r:id="rId126"/>
    <p:sldLayoutId id="2147483858" r:id="rId127"/>
    <p:sldLayoutId id="2147483859" r:id="rId128"/>
    <p:sldLayoutId id="2147483860" r:id="rId129"/>
    <p:sldLayoutId id="2147483861" r:id="rId130"/>
    <p:sldLayoutId id="2147483862" r:id="rId131"/>
    <p:sldLayoutId id="2147483863" r:id="rId132"/>
    <p:sldLayoutId id="2147483864" r:id="rId133"/>
    <p:sldLayoutId id="2147483865" r:id="rId134"/>
    <p:sldLayoutId id="2147483866" r:id="rId135"/>
    <p:sldLayoutId id="2147483867" r:id="rId136"/>
    <p:sldLayoutId id="2147483868" r:id="rId137"/>
    <p:sldLayoutId id="2147483869" r:id="rId138"/>
    <p:sldLayoutId id="2147483870" r:id="rId139"/>
    <p:sldLayoutId id="2147483871" r:id="rId140"/>
    <p:sldLayoutId id="2147483872" r:id="rId141"/>
    <p:sldLayoutId id="2147483873" r:id="rId142"/>
    <p:sldLayoutId id="2147483874" r:id="rId143"/>
    <p:sldLayoutId id="2147483875" r:id="rId144"/>
    <p:sldLayoutId id="2147483876" r:id="rId145"/>
    <p:sldLayoutId id="2147483877" r:id="rId146"/>
    <p:sldLayoutId id="2147483878" r:id="rId147"/>
    <p:sldLayoutId id="2147483879" r:id="rId148"/>
    <p:sldLayoutId id="2147483880" r:id="rId149"/>
    <p:sldLayoutId id="2147483881" r:id="rId150"/>
    <p:sldLayoutId id="2147483882" r:id="rId151"/>
    <p:sldLayoutId id="2147483883" r:id="rId152"/>
    <p:sldLayoutId id="2147483884" r:id="rId153"/>
    <p:sldLayoutId id="2147483888" r:id="rId154"/>
    <p:sldLayoutId id="2147483893" r:id="rId155"/>
    <p:sldLayoutId id="2147483895" r:id="rId156"/>
    <p:sldLayoutId id="2147483896" r:id="rId157"/>
    <p:sldLayoutId id="2147483897" r:id="rId158"/>
    <p:sldLayoutId id="2147483898" r:id="rId159"/>
    <p:sldLayoutId id="2147483899" r:id="rId160"/>
    <p:sldLayoutId id="2147483900" r:id="rId161"/>
    <p:sldLayoutId id="2147483901" r:id="rId162"/>
    <p:sldLayoutId id="2147483902" r:id="rId163"/>
    <p:sldLayoutId id="2147483903" r:id="rId164"/>
    <p:sldLayoutId id="2147483904" r:id="rId165"/>
    <p:sldLayoutId id="2147483905" r:id="rId166"/>
    <p:sldLayoutId id="2147483906" r:id="rId167"/>
    <p:sldLayoutId id="2147483907" r:id="rId168"/>
    <p:sldLayoutId id="2147483908" r:id="rId169"/>
    <p:sldLayoutId id="2147483909" r:id="rId170"/>
    <p:sldLayoutId id="2147483910" r:id="rId171"/>
    <p:sldLayoutId id="2147483911" r:id="rId172"/>
    <p:sldLayoutId id="2147483912" r:id="rId173"/>
    <p:sldLayoutId id="2147483913" r:id="rId174"/>
    <p:sldLayoutId id="2147483914" r:id="rId175"/>
    <p:sldLayoutId id="2147483915" r:id="rId176"/>
    <p:sldLayoutId id="2147483916" r:id="rId177"/>
    <p:sldLayoutId id="2147483917" r:id="rId178"/>
    <p:sldLayoutId id="2147483918" r:id="rId179"/>
    <p:sldLayoutId id="2147483919" r:id="rId180"/>
    <p:sldLayoutId id="2147483920" r:id="rId181"/>
    <p:sldLayoutId id="2147483921" r:id="rId182"/>
    <p:sldLayoutId id="2147483925" r:id="rId183"/>
    <p:sldLayoutId id="2147483930" r:id="rId184"/>
    <p:sldLayoutId id="2147483932" r:id="rId185"/>
    <p:sldLayoutId id="2147483933" r:id="rId186"/>
    <p:sldLayoutId id="2147483934" r:id="rId187"/>
    <p:sldLayoutId id="2147483935" r:id="rId188"/>
    <p:sldLayoutId id="2147483936" r:id="rId189"/>
    <p:sldLayoutId id="2147483937" r:id="rId190"/>
    <p:sldLayoutId id="2147483938" r:id="rId191"/>
    <p:sldLayoutId id="2147483939" r:id="rId192"/>
    <p:sldLayoutId id="2147483940" r:id="rId193"/>
    <p:sldLayoutId id="2147483941" r:id="rId194"/>
    <p:sldLayoutId id="2147483942" r:id="rId195"/>
    <p:sldLayoutId id="2147483943" r:id="rId196"/>
    <p:sldLayoutId id="2147483944" r:id="rId197"/>
    <p:sldLayoutId id="2147483945" r:id="rId198"/>
    <p:sldLayoutId id="2147483946" r:id="rId199"/>
    <p:sldLayoutId id="2147483947" r:id="rId200"/>
    <p:sldLayoutId id="2147483948" r:id="rId201"/>
    <p:sldLayoutId id="2147483949" r:id="rId202"/>
    <p:sldLayoutId id="2147483950" r:id="rId203"/>
    <p:sldLayoutId id="2147483951" r:id="rId204"/>
    <p:sldLayoutId id="2147483952" r:id="rId205"/>
    <p:sldLayoutId id="2147483953" r:id="rId206"/>
    <p:sldLayoutId id="2147483954" r:id="rId207"/>
    <p:sldLayoutId id="2147483955" r:id="rId208"/>
    <p:sldLayoutId id="2147483956" r:id="rId209"/>
    <p:sldLayoutId id="2147483957" r:id="rId210"/>
    <p:sldLayoutId id="2147483958" r:id="rId211"/>
    <p:sldLayoutId id="2147483962" r:id="rId212"/>
    <p:sldLayoutId id="2147483967" r:id="rId213"/>
    <p:sldLayoutId id="2147483969" r:id="rId214"/>
    <p:sldLayoutId id="2147483970" r:id="rId215"/>
    <p:sldLayoutId id="2147483971" r:id="rId216"/>
    <p:sldLayoutId id="2147483972" r:id="rId217"/>
    <p:sldLayoutId id="2147483973" r:id="rId218"/>
    <p:sldLayoutId id="2147483974" r:id="rId219"/>
    <p:sldLayoutId id="2147483975" r:id="rId220"/>
    <p:sldLayoutId id="2147483976" r:id="rId221"/>
    <p:sldLayoutId id="2147483977" r:id="rId222"/>
    <p:sldLayoutId id="2147483978" r:id="rId223"/>
    <p:sldLayoutId id="2147483979" r:id="rId224"/>
    <p:sldLayoutId id="2147483980" r:id="rId225"/>
    <p:sldLayoutId id="2147483981" r:id="rId226"/>
    <p:sldLayoutId id="2147483982" r:id="rId227"/>
    <p:sldLayoutId id="2147483983" r:id="rId228"/>
    <p:sldLayoutId id="2147483984" r:id="rId229"/>
    <p:sldLayoutId id="2147483985" r:id="rId230"/>
    <p:sldLayoutId id="2147483986" r:id="rId231"/>
    <p:sldLayoutId id="2147483987" r:id="rId232"/>
    <p:sldLayoutId id="2147483988" r:id="rId233"/>
    <p:sldLayoutId id="2147483989" r:id="rId234"/>
    <p:sldLayoutId id="2147483990" r:id="rId235"/>
    <p:sldLayoutId id="2147483991" r:id="rId236"/>
    <p:sldLayoutId id="2147483992" r:id="rId237"/>
    <p:sldLayoutId id="2147483993" r:id="rId238"/>
    <p:sldLayoutId id="2147483994" r:id="rId239"/>
    <p:sldLayoutId id="2147483995" r:id="rId240"/>
    <p:sldLayoutId id="2147483999" r:id="rId241"/>
    <p:sldLayoutId id="2147484004" r:id="rId242"/>
    <p:sldLayoutId id="2147484006" r:id="rId243"/>
    <p:sldLayoutId id="2147484007" r:id="rId244"/>
    <p:sldLayoutId id="2147484008" r:id="rId245"/>
    <p:sldLayoutId id="2147484009" r:id="rId246"/>
    <p:sldLayoutId id="2147484010" r:id="rId247"/>
    <p:sldLayoutId id="2147484011" r:id="rId248"/>
    <p:sldLayoutId id="2147484012" r:id="rId249"/>
    <p:sldLayoutId id="2147484013" r:id="rId250"/>
    <p:sldLayoutId id="2147484014" r:id="rId251"/>
    <p:sldLayoutId id="2147484015" r:id="rId252"/>
    <p:sldLayoutId id="2147484016" r:id="rId253"/>
    <p:sldLayoutId id="2147484017" r:id="rId254"/>
    <p:sldLayoutId id="2147484018" r:id="rId255"/>
    <p:sldLayoutId id="2147484019" r:id="rId256"/>
    <p:sldLayoutId id="2147484020" r:id="rId257"/>
    <p:sldLayoutId id="2147484021" r:id="rId258"/>
    <p:sldLayoutId id="2147484022" r:id="rId259"/>
    <p:sldLayoutId id="2147484023" r:id="rId260"/>
    <p:sldLayoutId id="2147484024" r:id="rId261"/>
    <p:sldLayoutId id="2147484025" r:id="rId262"/>
    <p:sldLayoutId id="2147484026" r:id="rId263"/>
    <p:sldLayoutId id="2147484027" r:id="rId264"/>
    <p:sldLayoutId id="2147484028" r:id="rId265"/>
    <p:sldLayoutId id="2147484029" r:id="rId266"/>
    <p:sldLayoutId id="2147484030" r:id="rId267"/>
    <p:sldLayoutId id="2147484031" r:id="rId268"/>
    <p:sldLayoutId id="2147484032" r:id="rId269"/>
    <p:sldLayoutId id="2147484036" r:id="rId270"/>
    <p:sldLayoutId id="2147484041" r:id="rId271"/>
    <p:sldLayoutId id="2147484043" r:id="rId272"/>
    <p:sldLayoutId id="2147484044" r:id="rId273"/>
    <p:sldLayoutId id="2147484045" r:id="rId274"/>
    <p:sldLayoutId id="2147484046" r:id="rId275"/>
    <p:sldLayoutId id="2147484047" r:id="rId276"/>
    <p:sldLayoutId id="2147484048" r:id="rId277"/>
    <p:sldLayoutId id="2147484049" r:id="rId278"/>
    <p:sldLayoutId id="2147484050" r:id="rId279"/>
    <p:sldLayoutId id="2147484051" r:id="rId280"/>
    <p:sldLayoutId id="2147484052" r:id="rId281"/>
    <p:sldLayoutId id="2147484053" r:id="rId282"/>
    <p:sldLayoutId id="2147484054" r:id="rId283"/>
    <p:sldLayoutId id="2147484055" r:id="rId284"/>
    <p:sldLayoutId id="2147484056" r:id="rId285"/>
    <p:sldLayoutId id="2147484057" r:id="rId286"/>
    <p:sldLayoutId id="2147484058" r:id="rId287"/>
    <p:sldLayoutId id="2147484059" r:id="rId288"/>
    <p:sldLayoutId id="2147484060" r:id="rId289"/>
    <p:sldLayoutId id="2147484061" r:id="rId290"/>
    <p:sldLayoutId id="2147484062" r:id="rId291"/>
    <p:sldLayoutId id="2147484063" r:id="rId292"/>
    <p:sldLayoutId id="2147484064" r:id="rId293"/>
    <p:sldLayoutId id="2147484065" r:id="rId294"/>
    <p:sldLayoutId id="2147484066" r:id="rId295"/>
    <p:sldLayoutId id="2147484067" r:id="rId296"/>
    <p:sldLayoutId id="2147484068" r:id="rId297"/>
    <p:sldLayoutId id="2147484069" r:id="rId298"/>
    <p:sldLayoutId id="2147484073" r:id="rId299"/>
    <p:sldLayoutId id="2147484078" r:id="rId300"/>
    <p:sldLayoutId id="2147484080" r:id="rId301"/>
    <p:sldLayoutId id="2147484081" r:id="rId302"/>
    <p:sldLayoutId id="2147484082" r:id="rId303"/>
    <p:sldLayoutId id="2147484083" r:id="rId304"/>
    <p:sldLayoutId id="2147484084" r:id="rId305"/>
    <p:sldLayoutId id="2147484085" r:id="rId306"/>
    <p:sldLayoutId id="2147484086" r:id="rId307"/>
    <p:sldLayoutId id="2147484087" r:id="rId308"/>
    <p:sldLayoutId id="2147484088" r:id="rId309"/>
    <p:sldLayoutId id="2147484089" r:id="rId310"/>
    <p:sldLayoutId id="2147484090" r:id="rId311"/>
    <p:sldLayoutId id="2147484091" r:id="rId312"/>
    <p:sldLayoutId id="2147484092" r:id="rId313"/>
    <p:sldLayoutId id="2147484093" r:id="rId314"/>
    <p:sldLayoutId id="2147484094" r:id="rId315"/>
    <p:sldLayoutId id="2147484095" r:id="rId316"/>
    <p:sldLayoutId id="2147484096" r:id="rId317"/>
    <p:sldLayoutId id="2147484097" r:id="rId318"/>
    <p:sldLayoutId id="2147484098" r:id="rId319"/>
    <p:sldLayoutId id="2147484099" r:id="rId320"/>
    <p:sldLayoutId id="2147484100" r:id="rId321"/>
    <p:sldLayoutId id="2147484101" r:id="rId322"/>
    <p:sldLayoutId id="2147484102" r:id="rId323"/>
    <p:sldLayoutId id="2147484103" r:id="rId324"/>
    <p:sldLayoutId id="2147484104" r:id="rId325"/>
    <p:sldLayoutId id="2147484105" r:id="rId326"/>
    <p:sldLayoutId id="2147484106" r:id="rId327"/>
    <p:sldLayoutId id="2147484110" r:id="rId328"/>
    <p:sldLayoutId id="2147484115" r:id="rId329"/>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bwMode="auto">
          <a:xfrm>
            <a:off x="152400" y="152400"/>
            <a:ext cx="82296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6371" name="Rectangle 3"/>
          <p:cNvSpPr>
            <a:spLocks noGrp="1" noChangeArrowheads="1"/>
          </p:cNvSpPr>
          <p:nvPr>
            <p:ph type="body" idx="1"/>
          </p:nvPr>
        </p:nvSpPr>
        <p:spPr bwMode="auto">
          <a:xfrm>
            <a:off x="228600" y="1143000"/>
            <a:ext cx="8458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latin typeface="Arial" charset="0"/>
            </a:endParaRPr>
          </a:p>
        </p:txBody>
      </p:sp>
      <p:sp>
        <p:nvSpPr>
          <p:cNvPr id="186373" name="Rectangle 5"/>
          <p:cNvSpPr>
            <a:spLocks noGrp="1" noChangeArrowheads="1"/>
          </p:cNvSpPr>
          <p:nvPr>
            <p:ph type="ftr" sz="quarter" idx="3"/>
          </p:nvPr>
        </p:nvSpPr>
        <p:spPr bwMode="auto">
          <a:xfrm>
            <a:off x="3124200" y="66103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solidFill>
                  <a:schemeClr val="bg2"/>
                </a:solidFill>
                <a:latin typeface="+mn-lt"/>
              </a:defRPr>
            </a:lvl1pPr>
          </a:lstStyle>
          <a:p>
            <a:pPr fontAlgn="base">
              <a:spcBef>
                <a:spcPct val="0"/>
              </a:spcBef>
              <a:spcAft>
                <a:spcPct val="0"/>
              </a:spcAft>
            </a:pPr>
            <a:r>
              <a:rPr lang="en-US">
                <a:solidFill>
                  <a:srgbClr val="808080"/>
                </a:solidFill>
              </a:rPr>
              <a:t>Confidential</a:t>
            </a:r>
          </a:p>
        </p:txBody>
      </p:sp>
      <p:sp>
        <p:nvSpPr>
          <p:cNvPr id="186374" name="Rectangle 6"/>
          <p:cNvSpPr>
            <a:spLocks noGrp="1" noChangeArrowheads="1"/>
          </p:cNvSpPr>
          <p:nvPr>
            <p:ph type="sldNum" sz="quarter" idx="4"/>
          </p:nvPr>
        </p:nvSpPr>
        <p:spPr bwMode="auto">
          <a:xfrm>
            <a:off x="6629400" y="65341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a:solidFill>
                  <a:schemeClr val="bg1"/>
                </a:solidFill>
                <a:latin typeface="+mn-lt"/>
              </a:defRPr>
            </a:lvl1pPr>
          </a:lstStyle>
          <a:p>
            <a:pPr fontAlgn="base">
              <a:spcBef>
                <a:spcPct val="0"/>
              </a:spcBef>
              <a:spcAft>
                <a:spcPct val="0"/>
              </a:spcAft>
            </a:pPr>
            <a:fld id="{8500E796-0579-487A-9039-2E80A4DBBEE7}" type="slidenum">
              <a:rPr lang="en-US">
                <a:solidFill>
                  <a:srgbClr val="FFFFFF"/>
                </a:solidFill>
              </a:rPr>
              <a:pPr fontAlgn="base">
                <a:spcBef>
                  <a:spcPct val="0"/>
                </a:spcBef>
                <a:spcAft>
                  <a:spcPct val="0"/>
                </a:spcAft>
              </a:pPr>
              <a:t>‹#›</a:t>
            </a:fld>
            <a:endParaRPr lang="en-US">
              <a:solidFill>
                <a:srgbClr val="FFFFFF"/>
              </a:solidFill>
            </a:endParaRPr>
          </a:p>
        </p:txBody>
      </p:sp>
      <p:pic>
        <p:nvPicPr>
          <p:cNvPr id="186375" name="Picture 7" descr="middle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00" y="0"/>
            <a:ext cx="9156700" cy="6872288"/>
          </a:xfrm>
          <a:prstGeom prst="rect">
            <a:avLst/>
          </a:prstGeom>
          <a:noFill/>
          <a:extLst>
            <a:ext uri="{909E8E84-426E-40DD-AFC4-6F175D3DCCD1}">
              <a14:hiddenFill xmlns:a14="http://schemas.microsoft.com/office/drawing/2010/main">
                <a:solidFill>
                  <a:srgbClr val="FFFFFF"/>
                </a:solidFill>
              </a14:hiddenFill>
            </a:ext>
          </a:extLst>
        </p:spPr>
      </p:pic>
      <p:sp>
        <p:nvSpPr>
          <p:cNvPr id="186376" name="Rectangle 8"/>
          <p:cNvSpPr>
            <a:spLocks noChangeArrowheads="1"/>
          </p:cNvSpPr>
          <p:nvPr userDrawn="1"/>
        </p:nvSpPr>
        <p:spPr bwMode="auto">
          <a:xfrm>
            <a:off x="7391400" y="6553200"/>
            <a:ext cx="1600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1200">
                <a:solidFill>
                  <a:srgbClr val="000000"/>
                </a:solidFill>
                <a:latin typeface="Arial" charset="0"/>
              </a:rPr>
              <a:t>Isg.techmahindra.com</a:t>
            </a:r>
          </a:p>
        </p:txBody>
      </p:sp>
    </p:spTree>
    <p:extLst>
      <p:ext uri="{BB962C8B-B14F-4D97-AF65-F5344CB8AC3E}">
        <p14:creationId xmlns:p14="http://schemas.microsoft.com/office/powerpoint/2010/main" val="1038432569"/>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par>
    </p:tnLst>
  </p:timing>
  <p:hf hdr="0" dt="0"/>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Trebuchet MS" pitchFamily="34" charset="0"/>
        </a:defRPr>
      </a:lvl2pPr>
      <a:lvl3pPr algn="l" rtl="0" fontAlgn="base">
        <a:spcBef>
          <a:spcPct val="0"/>
        </a:spcBef>
        <a:spcAft>
          <a:spcPct val="0"/>
        </a:spcAft>
        <a:defRPr sz="3200">
          <a:solidFill>
            <a:schemeClr val="bg1"/>
          </a:solidFill>
          <a:latin typeface="Trebuchet MS" pitchFamily="34" charset="0"/>
        </a:defRPr>
      </a:lvl3pPr>
      <a:lvl4pPr algn="l" rtl="0" fontAlgn="base">
        <a:spcBef>
          <a:spcPct val="0"/>
        </a:spcBef>
        <a:spcAft>
          <a:spcPct val="0"/>
        </a:spcAft>
        <a:defRPr sz="3200">
          <a:solidFill>
            <a:schemeClr val="bg1"/>
          </a:solidFill>
          <a:latin typeface="Trebuchet MS" pitchFamily="34" charset="0"/>
        </a:defRPr>
      </a:lvl4pPr>
      <a:lvl5pPr algn="l" rtl="0" fontAlgn="base">
        <a:spcBef>
          <a:spcPct val="0"/>
        </a:spcBef>
        <a:spcAft>
          <a:spcPct val="0"/>
        </a:spcAft>
        <a:defRPr sz="3200">
          <a:solidFill>
            <a:schemeClr val="bg1"/>
          </a:solidFill>
          <a:latin typeface="Trebuchet MS" pitchFamily="34" charset="0"/>
        </a:defRPr>
      </a:lvl5pPr>
      <a:lvl6pPr marL="457200" algn="l" rtl="0" fontAlgn="base">
        <a:spcBef>
          <a:spcPct val="0"/>
        </a:spcBef>
        <a:spcAft>
          <a:spcPct val="0"/>
        </a:spcAft>
        <a:defRPr sz="3200">
          <a:solidFill>
            <a:schemeClr val="bg1"/>
          </a:solidFill>
          <a:latin typeface="Trebuchet MS" pitchFamily="34" charset="0"/>
        </a:defRPr>
      </a:lvl6pPr>
      <a:lvl7pPr marL="914400" algn="l" rtl="0" fontAlgn="base">
        <a:spcBef>
          <a:spcPct val="0"/>
        </a:spcBef>
        <a:spcAft>
          <a:spcPct val="0"/>
        </a:spcAft>
        <a:defRPr sz="3200">
          <a:solidFill>
            <a:schemeClr val="bg1"/>
          </a:solidFill>
          <a:latin typeface="Trebuchet MS" pitchFamily="34" charset="0"/>
        </a:defRPr>
      </a:lvl7pPr>
      <a:lvl8pPr marL="1371600" algn="l" rtl="0" fontAlgn="base">
        <a:spcBef>
          <a:spcPct val="0"/>
        </a:spcBef>
        <a:spcAft>
          <a:spcPct val="0"/>
        </a:spcAft>
        <a:defRPr sz="3200">
          <a:solidFill>
            <a:schemeClr val="bg1"/>
          </a:solidFill>
          <a:latin typeface="Trebuchet MS" pitchFamily="34" charset="0"/>
        </a:defRPr>
      </a:lvl8pPr>
      <a:lvl9pPr marL="1828800" algn="l" rtl="0" fontAlgn="base">
        <a:spcBef>
          <a:spcPct val="0"/>
        </a:spcBef>
        <a:spcAft>
          <a:spcPct val="0"/>
        </a:spcAft>
        <a:defRPr sz="3200">
          <a:solidFill>
            <a:schemeClr val="bg1"/>
          </a:solidFill>
          <a:latin typeface="Trebuchet MS" pitchFamily="34" charset="0"/>
        </a:defRPr>
      </a:lvl9pPr>
    </p:titleStyle>
    <p:bodyStyle>
      <a:lvl1pPr marL="342900" indent="-342900" algn="l" rtl="0" fontAlgn="base">
        <a:spcBef>
          <a:spcPct val="20000"/>
        </a:spcBef>
        <a:spcAft>
          <a:spcPct val="0"/>
        </a:spcAft>
        <a:buChar char="•"/>
        <a:defRPr sz="2800">
          <a:solidFill>
            <a:srgbClr val="333333"/>
          </a:solidFill>
          <a:latin typeface="+mn-lt"/>
          <a:ea typeface="+mn-ea"/>
          <a:cs typeface="+mn-cs"/>
        </a:defRPr>
      </a:lvl1pPr>
      <a:lvl2pPr marL="742950" indent="-285750" algn="l" rtl="0" fontAlgn="base">
        <a:spcBef>
          <a:spcPct val="20000"/>
        </a:spcBef>
        <a:spcAft>
          <a:spcPct val="0"/>
        </a:spcAft>
        <a:buClr>
          <a:srgbClr val="CC0000"/>
        </a:buClr>
        <a:buSzPct val="90000"/>
        <a:buChar char="•"/>
        <a:defRPr sz="2400">
          <a:solidFill>
            <a:srgbClr val="333333"/>
          </a:solidFill>
          <a:latin typeface="+mn-lt"/>
        </a:defRPr>
      </a:lvl2pPr>
      <a:lvl3pPr marL="1143000" indent="-228600" algn="l" rtl="0" fontAlgn="base">
        <a:spcBef>
          <a:spcPct val="20000"/>
        </a:spcBef>
        <a:spcAft>
          <a:spcPct val="0"/>
        </a:spcAft>
        <a:buClr>
          <a:schemeClr val="bg2"/>
        </a:buClr>
        <a:buSzPct val="80000"/>
        <a:buFont typeface="Wingdings" pitchFamily="2" charset="2"/>
        <a:buChar char="Ø"/>
        <a:defRPr sz="2000">
          <a:solidFill>
            <a:srgbClr val="333333"/>
          </a:solidFill>
          <a:latin typeface="+mn-lt"/>
        </a:defRPr>
      </a:lvl3pPr>
      <a:lvl4pPr marL="1600200" indent="-228600" algn="l" rtl="0" fontAlgn="base">
        <a:spcBef>
          <a:spcPct val="20000"/>
        </a:spcBef>
        <a:spcAft>
          <a:spcPct val="0"/>
        </a:spcAft>
        <a:buChar char="–"/>
        <a:defRPr>
          <a:solidFill>
            <a:srgbClr val="333333"/>
          </a:solidFill>
          <a:latin typeface="+mn-lt"/>
        </a:defRPr>
      </a:lvl4pPr>
      <a:lvl5pPr marL="2057400" indent="-228600" algn="l" rtl="0" fontAlgn="base">
        <a:spcBef>
          <a:spcPct val="20000"/>
        </a:spcBef>
        <a:spcAft>
          <a:spcPct val="0"/>
        </a:spcAft>
        <a:buChar char="»"/>
        <a:defRPr>
          <a:solidFill>
            <a:srgbClr val="333333"/>
          </a:solidFill>
          <a:latin typeface="+mn-lt"/>
        </a:defRPr>
      </a:lvl5pPr>
      <a:lvl6pPr marL="2514600" indent="-228600" algn="l" rtl="0" fontAlgn="base">
        <a:spcBef>
          <a:spcPct val="20000"/>
        </a:spcBef>
        <a:spcAft>
          <a:spcPct val="0"/>
        </a:spcAft>
        <a:buChar char="»"/>
        <a:defRPr>
          <a:solidFill>
            <a:srgbClr val="333333"/>
          </a:solidFill>
          <a:latin typeface="+mn-lt"/>
        </a:defRPr>
      </a:lvl6pPr>
      <a:lvl7pPr marL="2971800" indent="-228600" algn="l" rtl="0" fontAlgn="base">
        <a:spcBef>
          <a:spcPct val="20000"/>
        </a:spcBef>
        <a:spcAft>
          <a:spcPct val="0"/>
        </a:spcAft>
        <a:buChar char="»"/>
        <a:defRPr>
          <a:solidFill>
            <a:srgbClr val="333333"/>
          </a:solidFill>
          <a:latin typeface="+mn-lt"/>
        </a:defRPr>
      </a:lvl7pPr>
      <a:lvl8pPr marL="3429000" indent="-228600" algn="l" rtl="0" fontAlgn="base">
        <a:spcBef>
          <a:spcPct val="20000"/>
        </a:spcBef>
        <a:spcAft>
          <a:spcPct val="0"/>
        </a:spcAft>
        <a:buChar char="»"/>
        <a:defRPr>
          <a:solidFill>
            <a:srgbClr val="333333"/>
          </a:solidFill>
          <a:latin typeface="+mn-lt"/>
        </a:defRPr>
      </a:lvl8pPr>
      <a:lvl9pPr marL="3886200" indent="-228600" algn="l" rtl="0" fontAlgn="base">
        <a:spcBef>
          <a:spcPct val="20000"/>
        </a:spcBef>
        <a:spcAft>
          <a:spcPct val="0"/>
        </a:spcAft>
        <a:buChar char="»"/>
        <a:defRPr>
          <a:solidFill>
            <a:srgbClr val="333333"/>
          </a:solidFill>
          <a:latin typeface="+mn-lt"/>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657581"/>
            <a:ext cx="8229600" cy="2520280"/>
          </a:xfrm>
        </p:spPr>
        <p:txBody>
          <a:bodyPr/>
          <a:lstStyle/>
          <a:p>
            <a:pPr algn="ctr"/>
            <a:r>
              <a:rPr lang="id-ID" dirty="0" smtClean="0"/>
              <a:t>Organisasi dan Arsitektur Komputer</a:t>
            </a:r>
            <a:br>
              <a:rPr lang="id-ID" dirty="0" smtClean="0"/>
            </a:br>
            <a:r>
              <a:rPr lang="id-ID" sz="2800" dirty="0" smtClean="0">
                <a:solidFill>
                  <a:schemeClr val="tx1"/>
                </a:solidFill>
              </a:rPr>
              <a:t>Pertemuan ke 7</a:t>
            </a:r>
            <a:r>
              <a:rPr lang="id-ID" sz="3600" dirty="0" smtClean="0"/>
              <a:t/>
            </a:r>
            <a:br>
              <a:rPr lang="id-ID" sz="3600" dirty="0" smtClean="0"/>
            </a:br>
            <a:r>
              <a:rPr lang="id-ID" sz="3600" dirty="0" smtClean="0"/>
              <a:t>(External Memory)</a:t>
            </a:r>
            <a:r>
              <a:rPr lang="id-ID" dirty="0" smtClean="0"/>
              <a:t> </a:t>
            </a:r>
            <a:endParaRPr lang="id-ID" dirty="0"/>
          </a:p>
        </p:txBody>
      </p:sp>
      <p:sp>
        <p:nvSpPr>
          <p:cNvPr id="6" name="Content Placeholder 5"/>
          <p:cNvSpPr>
            <a:spLocks noGrp="1"/>
          </p:cNvSpPr>
          <p:nvPr>
            <p:ph idx="1"/>
          </p:nvPr>
        </p:nvSpPr>
        <p:spPr>
          <a:xfrm>
            <a:off x="467544" y="5157193"/>
            <a:ext cx="8229600" cy="807371"/>
          </a:xfrm>
        </p:spPr>
        <p:txBody>
          <a:bodyPr/>
          <a:lstStyle/>
          <a:p>
            <a:pPr marL="0" indent="0" algn="ctr">
              <a:buNone/>
            </a:pPr>
            <a:r>
              <a:rPr lang="id-ID" sz="4000" dirty="0" smtClean="0"/>
              <a:t>Saepudin</a:t>
            </a:r>
            <a:r>
              <a:rPr lang="id-ID" sz="4000" dirty="0"/>
              <a:t>, ST., M.Kom</a:t>
            </a:r>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a:t>
            </a:fld>
            <a:endParaRPr lang="en-US" altLang="id-ID"/>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 y="0"/>
            <a:ext cx="1505160" cy="1657581"/>
          </a:xfrm>
          <a:prstGeom prst="rect">
            <a:avLst/>
          </a:prstGeom>
        </p:spPr>
      </p:pic>
    </p:spTree>
    <p:extLst>
      <p:ext uri="{BB962C8B-B14F-4D97-AF65-F5344CB8AC3E}">
        <p14:creationId xmlns:p14="http://schemas.microsoft.com/office/powerpoint/2010/main" val="2687837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3"/>
            <a:ext cx="8229600" cy="5487892"/>
          </a:xfrm>
        </p:spPr>
        <p:txBody>
          <a:bodyPr/>
          <a:lstStyle/>
          <a:p>
            <a:pPr algn="just"/>
            <a:r>
              <a:rPr lang="id-ID" sz="1800" dirty="0"/>
              <a:t>RAID 3: menggunakan metode striping byte-level, di mana data dibagi menjadi blok-blok yang lebih besar dari byte-byte dan disimpan pada beberapa disk dalam array. Disk tambahan juga digunakan untuk menyimpan informasi parity.</a:t>
            </a:r>
          </a:p>
          <a:p>
            <a:pPr algn="just"/>
            <a:r>
              <a:rPr lang="id-ID" sz="1800" dirty="0"/>
              <a:t>RAID 4: hampir sama dengan RAID 3, tetapi menggunakan striping blok-level. Dalam RAID 4, setiap blok data dipecah menjadi potongan-potongan kecil dan didistribusikan ke semua disk dalam array, dan satu disk digunakan untuk menyimpan informasi parity.</a:t>
            </a:r>
          </a:p>
          <a:p>
            <a:pPr algn="just"/>
            <a:r>
              <a:rPr lang="id-ID" sz="1800" dirty="0"/>
              <a:t>RAID 5: hampir sama dengan RAID 4, tetapi dengan informasi parity didistribusikan di seluruh disk dalam array, sehingga tidak ada disk khusus yang ditugaskan untuk menyimpan informasi parity. Ini membuat RAID 5 lebih efisien dalam penggunaan kapasitas penyimpanan, tetapi dengan kinerja sedikit lebih lambat daripada RAID 4.</a:t>
            </a:r>
          </a:p>
          <a:p>
            <a:pPr algn="just"/>
            <a:r>
              <a:rPr lang="id-ID" sz="1800" dirty="0"/>
              <a:t>RAID 6: hampir sama dengan RAID 5, tetapi menggunakan dua informasi parity untuk setiap blok data, yang memungkinkan array untuk tetap beroperasi bahkan jika dua disk mengalami kegagalan secara bersamaan. Namun, tingkat redundansi yang lebih tinggi ini memerlukan lebih banyak kapasitas penyimpanan untuk informasi parity, sehingga biayanya lebih mahal daripada RAID 5</a:t>
            </a:r>
            <a:endParaRPr lang="id-ID" sz="18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10</a:t>
            </a:fld>
            <a:endParaRPr lang="en-US" altLang="id-ID"/>
          </a:p>
        </p:txBody>
      </p:sp>
    </p:spTree>
    <p:extLst>
      <p:ext uri="{BB962C8B-B14F-4D97-AF65-F5344CB8AC3E}">
        <p14:creationId xmlns:p14="http://schemas.microsoft.com/office/powerpoint/2010/main" val="144902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347885"/>
          </a:xfrm>
        </p:spPr>
        <p:txBody>
          <a:bodyPr/>
          <a:lstStyle/>
          <a:p>
            <a:r>
              <a:rPr lang="id-ID" dirty="0"/>
              <a:t>Solid State Drives</a:t>
            </a:r>
          </a:p>
        </p:txBody>
      </p:sp>
      <p:sp>
        <p:nvSpPr>
          <p:cNvPr id="3" name="Content Placeholder 2"/>
          <p:cNvSpPr>
            <a:spLocks noGrp="1"/>
          </p:cNvSpPr>
          <p:nvPr>
            <p:ph idx="1"/>
          </p:nvPr>
        </p:nvSpPr>
        <p:spPr>
          <a:xfrm>
            <a:off x="457200" y="1052737"/>
            <a:ext cx="8229600" cy="5271868"/>
          </a:xfrm>
        </p:spPr>
        <p:txBody>
          <a:bodyPr/>
          <a:lstStyle/>
          <a:p>
            <a:pPr algn="just"/>
            <a:r>
              <a:rPr lang="id-ID" sz="2400" dirty="0"/>
              <a:t>Salah satu perkembangan terbesar dalam arsitektur komputer dalam beberapa tahun terakhir adalah peningkatan penggunaan solid state drive (SSD) untuk melengkapi atau bahkan menggantikan hard disk drive (HDD), baik sebagai memori sekunder internal maupun eksternal. </a:t>
            </a:r>
            <a:endParaRPr lang="id-ID" sz="2400" dirty="0" smtClean="0"/>
          </a:p>
          <a:p>
            <a:pPr algn="just"/>
            <a:r>
              <a:rPr lang="id-ID" sz="2400" dirty="0" smtClean="0"/>
              <a:t>Istilah </a:t>
            </a:r>
            <a:r>
              <a:rPr lang="id-ID" sz="2400" dirty="0"/>
              <a:t>solid state merujuk pada sirkuit elektronik yang dibangun dengan semikonduktor. </a:t>
            </a:r>
            <a:endParaRPr lang="id-ID" sz="2400" dirty="0" smtClean="0"/>
          </a:p>
          <a:p>
            <a:pPr algn="just"/>
            <a:r>
              <a:rPr lang="id-ID" sz="2400" dirty="0" smtClean="0"/>
              <a:t>SSD </a:t>
            </a:r>
            <a:r>
              <a:rPr lang="id-ID" sz="2400" dirty="0"/>
              <a:t>adalah perangkat memori yang terbuat dari komponen padat yang dapat digunakan sebagai pengganti hard disk drive. SSD yang sekarang ada di pasaran dan yang akan datang menggunakan memori flash </a:t>
            </a:r>
            <a:r>
              <a:rPr lang="id-ID" sz="2400" dirty="0" smtClean="0"/>
              <a:t>NAND</a:t>
            </a:r>
            <a:endParaRPr lang="id-ID" sz="24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11</a:t>
            </a:fld>
            <a:endParaRPr lang="en-US" altLang="id-ID"/>
          </a:p>
        </p:txBody>
      </p:sp>
    </p:spTree>
    <p:extLst>
      <p:ext uri="{BB962C8B-B14F-4D97-AF65-F5344CB8AC3E}">
        <p14:creationId xmlns:p14="http://schemas.microsoft.com/office/powerpoint/2010/main" val="342543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203869"/>
          </a:xfrm>
        </p:spPr>
        <p:txBody>
          <a:bodyPr/>
          <a:lstStyle/>
          <a:p>
            <a:r>
              <a:rPr lang="id-ID" sz="3200" dirty="0" smtClean="0"/>
              <a:t>Perbandingan antara SSD </a:t>
            </a:r>
            <a:r>
              <a:rPr lang="id-ID" sz="3200" dirty="0"/>
              <a:t>dengan Disk Drives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700808"/>
            <a:ext cx="6668431" cy="3000794"/>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12</a:t>
            </a:fld>
            <a:endParaRPr lang="en-US" altLang="id-ID"/>
          </a:p>
        </p:txBody>
      </p:sp>
    </p:spTree>
    <p:extLst>
      <p:ext uri="{BB962C8B-B14F-4D97-AF65-F5344CB8AC3E}">
        <p14:creationId xmlns:p14="http://schemas.microsoft.com/office/powerpoint/2010/main" val="231630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347885"/>
          </a:xfrm>
        </p:spPr>
        <p:txBody>
          <a:bodyPr/>
          <a:lstStyle/>
          <a:p>
            <a:r>
              <a:rPr lang="id-ID" sz="3600" dirty="0"/>
              <a:t>SSD memiliki kelebihan dibandingkan HDD</a:t>
            </a:r>
            <a:endParaRPr lang="id-ID" dirty="0"/>
          </a:p>
        </p:txBody>
      </p:sp>
      <p:sp>
        <p:nvSpPr>
          <p:cNvPr id="3" name="Content Placeholder 2"/>
          <p:cNvSpPr>
            <a:spLocks noGrp="1"/>
          </p:cNvSpPr>
          <p:nvPr>
            <p:ph idx="1"/>
          </p:nvPr>
        </p:nvSpPr>
        <p:spPr>
          <a:xfrm>
            <a:off x="457200" y="1196753"/>
            <a:ext cx="8229600" cy="5127852"/>
          </a:xfrm>
        </p:spPr>
        <p:txBody>
          <a:bodyPr/>
          <a:lstStyle/>
          <a:p>
            <a:pPr algn="just"/>
            <a:r>
              <a:rPr lang="id-ID" sz="2000" dirty="0" smtClean="0"/>
              <a:t>antara </a:t>
            </a:r>
            <a:r>
              <a:rPr lang="id-ID" sz="2000" dirty="0"/>
              <a:t>lain:</a:t>
            </a:r>
          </a:p>
          <a:p>
            <a:pPr algn="just"/>
            <a:r>
              <a:rPr lang="id-ID" sz="2000" dirty="0"/>
              <a:t>Operasi masukan/keluaran per detik (IOPS) yang tinggi: meningkatkan performa subsistem I/O secara signifikan.</a:t>
            </a:r>
          </a:p>
          <a:p>
            <a:pPr algn="just"/>
            <a:r>
              <a:rPr lang="id-ID" sz="2000" dirty="0"/>
              <a:t>Daya tahan: lebih tahan terhadap guncangan dan getaran fisik.</a:t>
            </a:r>
          </a:p>
          <a:p>
            <a:pPr algn="just"/>
            <a:r>
              <a:rPr lang="id-ID" sz="2000" dirty="0"/>
              <a:t>Umur lebih panjang: SSD tidak rentan terhadap keausan mekanik.</a:t>
            </a:r>
          </a:p>
          <a:p>
            <a:pPr algn="just"/>
            <a:r>
              <a:rPr lang="id-ID" sz="2000" dirty="0"/>
              <a:t>Konsumsi daya lebih rendah: SSD menggunakan daya yang lebih sedikit dibandingkan dengan HDD berukuran sama.</a:t>
            </a:r>
          </a:p>
          <a:p>
            <a:pPr algn="just"/>
            <a:r>
              <a:rPr lang="id-ID" sz="2000" dirty="0" smtClean="0"/>
              <a:t>Kemampringan dan kecil, </a:t>
            </a:r>
            <a:r>
              <a:rPr lang="id-ID" sz="2000" dirty="0"/>
              <a:t>biaya energi yang lebih rendah, dan lebih ramah lingkungan.</a:t>
            </a:r>
          </a:p>
          <a:p>
            <a:pPr algn="just"/>
            <a:r>
              <a:rPr lang="id-ID" sz="2000" dirty="0"/>
              <a:t>Waktu akses lebih cepat dan tingkat laten lebih rendah: lebih dari 10 kali lebih cepat dibandingkan dengan disk yang berputar pada HDD.</a:t>
            </a:r>
          </a:p>
          <a:p>
            <a:pPr algn="just"/>
            <a:r>
              <a:rPr lang="id-ID" sz="2000" dirty="0"/>
              <a:t>Saat ini, HDD masih memiliki keuntungan dalam hal biaya per bit dan kapasitas, tetapi perbedaan-perbedaan ini semakin mengecil.</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13</a:t>
            </a:fld>
            <a:endParaRPr lang="en-US" altLang="id-ID"/>
          </a:p>
        </p:txBody>
      </p:sp>
    </p:spTree>
    <p:extLst>
      <p:ext uri="{BB962C8B-B14F-4D97-AF65-F5344CB8AC3E}">
        <p14:creationId xmlns:p14="http://schemas.microsoft.com/office/powerpoint/2010/main" val="3345759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Arsitektur SSD</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415" y="1935163"/>
            <a:ext cx="2835170" cy="4389437"/>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14</a:t>
            </a:fld>
            <a:endParaRPr lang="en-US" altLang="id-ID"/>
          </a:p>
        </p:txBody>
      </p:sp>
    </p:spTree>
    <p:extLst>
      <p:ext uri="{BB962C8B-B14F-4D97-AF65-F5344CB8AC3E}">
        <p14:creationId xmlns:p14="http://schemas.microsoft.com/office/powerpoint/2010/main" val="150283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Keterangan arsitektur SSD</a:t>
            </a:r>
            <a:endParaRPr lang="id-ID" dirty="0"/>
          </a:p>
        </p:txBody>
      </p:sp>
      <p:sp>
        <p:nvSpPr>
          <p:cNvPr id="3" name="Content Placeholder 2"/>
          <p:cNvSpPr>
            <a:spLocks noGrp="1"/>
          </p:cNvSpPr>
          <p:nvPr>
            <p:ph idx="1"/>
          </p:nvPr>
        </p:nvSpPr>
        <p:spPr/>
        <p:txBody>
          <a:bodyPr/>
          <a:lstStyle/>
          <a:p>
            <a:r>
              <a:rPr lang="id-ID" dirty="0"/>
              <a:t>Controller: Menyediakan antarmuka level perangkat SSD dan eksekusi firmware. </a:t>
            </a:r>
            <a:endParaRPr lang="id-ID" dirty="0" smtClean="0"/>
          </a:p>
          <a:p>
            <a:r>
              <a:rPr lang="id-ID" dirty="0" smtClean="0"/>
              <a:t>pengAlamatan: </a:t>
            </a:r>
            <a:r>
              <a:rPr lang="id-ID" dirty="0"/>
              <a:t>Logika yang melakukan fungsi pemilihan di seluruh komponen memori flash. </a:t>
            </a:r>
            <a:endParaRPr lang="id-ID" dirty="0" smtClean="0"/>
          </a:p>
          <a:p>
            <a:r>
              <a:rPr lang="id-ID" dirty="0" smtClean="0"/>
              <a:t>Buffer/Data </a:t>
            </a:r>
            <a:r>
              <a:rPr lang="id-ID" dirty="0"/>
              <a:t>Cache: Komponen RAM berkecepatan tinggi </a:t>
            </a:r>
            <a:r>
              <a:rPr lang="id-ID" dirty="0" smtClean="0"/>
              <a:t>dan peningkatan </a:t>
            </a:r>
            <a:r>
              <a:rPr lang="id-ID" dirty="0"/>
              <a:t>throughput data. </a:t>
            </a:r>
            <a:endParaRPr lang="id-ID" dirty="0" smtClean="0"/>
          </a:p>
          <a:p>
            <a:r>
              <a:rPr lang="id-ID" dirty="0" smtClean="0"/>
              <a:t>Koreksi </a:t>
            </a:r>
            <a:r>
              <a:rPr lang="id-ID" dirty="0"/>
              <a:t>kesalahan: Logika untuk deteksi dan koreksi kesalahan. </a:t>
            </a:r>
            <a:endParaRPr lang="id-ID" dirty="0" smtClean="0"/>
          </a:p>
          <a:p>
            <a:r>
              <a:rPr lang="id-ID" dirty="0" smtClean="0"/>
              <a:t>Komponen </a:t>
            </a:r>
            <a:r>
              <a:rPr lang="id-ID" dirty="0"/>
              <a:t>memori flash: Chip NAND flash individual.</a:t>
            </a:r>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15</a:t>
            </a:fld>
            <a:endParaRPr lang="en-US" altLang="id-ID"/>
          </a:p>
        </p:txBody>
      </p:sp>
    </p:spTree>
    <p:extLst>
      <p:ext uri="{BB962C8B-B14F-4D97-AF65-F5344CB8AC3E}">
        <p14:creationId xmlns:p14="http://schemas.microsoft.com/office/powerpoint/2010/main" val="296933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155" y="476672"/>
            <a:ext cx="8229600" cy="347885"/>
          </a:xfrm>
        </p:spPr>
        <p:txBody>
          <a:bodyPr/>
          <a:lstStyle/>
          <a:p>
            <a:r>
              <a:rPr lang="id-ID" sz="3200" dirty="0"/>
              <a:t>Optical Memory</a:t>
            </a:r>
          </a:p>
        </p:txBody>
      </p:sp>
      <p:sp>
        <p:nvSpPr>
          <p:cNvPr id="3" name="Content Placeholder 2"/>
          <p:cNvSpPr>
            <a:spLocks noGrp="1"/>
          </p:cNvSpPr>
          <p:nvPr>
            <p:ph idx="1"/>
          </p:nvPr>
        </p:nvSpPr>
        <p:spPr>
          <a:xfrm>
            <a:off x="457200" y="824557"/>
            <a:ext cx="8229600" cy="5500048"/>
          </a:xfrm>
        </p:spPr>
        <p:txBody>
          <a:bodyPr/>
          <a:lstStyle/>
          <a:p>
            <a:pPr algn="just"/>
            <a:r>
              <a:rPr lang="id-ID" sz="1600" dirty="0"/>
              <a:t>CD adalah disk non-erasable yang dapat menyimpan lebih dari 60 menit informasi audio di satu sisi</a:t>
            </a:r>
            <a:r>
              <a:rPr lang="id-ID" sz="1600" dirty="0" smtClean="0"/>
              <a:t>.</a:t>
            </a:r>
          </a:p>
          <a:p>
            <a:pPr algn="just"/>
            <a:r>
              <a:rPr lang="id-ID" sz="1600" dirty="0" smtClean="0"/>
              <a:t>CD ROM, Compact </a:t>
            </a:r>
            <a:r>
              <a:rPr lang="id-ID" sz="1600" dirty="0"/>
              <a:t>Disk Read-Only Memory. Ini adalah disk yang tidak dapat dihapus yang digunakan untuk menyimpan data komputer. Sistem standar menggunakan disk berukuran 12 cm dan dapat menyimpan lebih dari 650 megabita</a:t>
            </a:r>
            <a:r>
              <a:rPr lang="id-ID" sz="1600" dirty="0" smtClean="0"/>
              <a:t>.</a:t>
            </a:r>
          </a:p>
          <a:p>
            <a:pPr algn="just"/>
            <a:r>
              <a:rPr lang="id-ID" sz="1600" dirty="0" smtClean="0"/>
              <a:t>CD-R, CD </a:t>
            </a:r>
            <a:r>
              <a:rPr lang="id-ID" sz="1600" dirty="0"/>
              <a:t>Recordable. Mirip dengan CD-ROM. Pengguna dapat menulis data ke disk hanya sekali</a:t>
            </a:r>
            <a:r>
              <a:rPr lang="id-ID" sz="1600" dirty="0" smtClean="0"/>
              <a:t>.</a:t>
            </a:r>
          </a:p>
          <a:p>
            <a:pPr algn="just"/>
            <a:r>
              <a:rPr lang="id-ID" sz="1600" dirty="0" smtClean="0"/>
              <a:t>CD-RW, CD </a:t>
            </a:r>
            <a:r>
              <a:rPr lang="id-ID" sz="1600" dirty="0"/>
              <a:t>Rewritable. Mirip dengan CD-ROM. Pengguna dapat menghapus dan menulis ulang data ke disk beberapa kali</a:t>
            </a:r>
            <a:r>
              <a:rPr lang="id-ID" sz="1600" dirty="0" smtClean="0"/>
              <a:t>.</a:t>
            </a:r>
          </a:p>
          <a:p>
            <a:pPr algn="just"/>
            <a:r>
              <a:rPr lang="id-ID" sz="1600" dirty="0" smtClean="0"/>
              <a:t>DVD, Digital </a:t>
            </a:r>
            <a:r>
              <a:rPr lang="id-ID" sz="1600" dirty="0"/>
              <a:t>Versatile Disk. Teknologi untuk menghasilkan representasi digital dan terkompresi dari informasi video, serta volume besar data digital lainnya. Diameter yang digunakan adalah 8 dan 12 cm, dengan kapasitas ganda sisi hingga 17 Gb. DVD dasar hanya dapat dibaca (DVD-ROM</a:t>
            </a:r>
            <a:r>
              <a:rPr lang="id-ID" sz="1600" dirty="0" smtClean="0"/>
              <a:t>)</a:t>
            </a:r>
          </a:p>
          <a:p>
            <a:pPr algn="just"/>
            <a:r>
              <a:rPr lang="id-ID" sz="1600" dirty="0" smtClean="0"/>
              <a:t>DVD-R, DVD </a:t>
            </a:r>
            <a:r>
              <a:rPr lang="id-ID" sz="1600" dirty="0"/>
              <a:t>Recordable. Mirip dengan DVD-ROM. Pengguna dapat menulis data ke disk hanya sekali. Hanya disk satu sisi yang dapat digunakan</a:t>
            </a:r>
            <a:r>
              <a:rPr lang="id-ID" sz="1600" dirty="0" smtClean="0"/>
              <a:t>.</a:t>
            </a:r>
          </a:p>
          <a:p>
            <a:pPr algn="just"/>
            <a:r>
              <a:rPr lang="id-ID" sz="1600" dirty="0" smtClean="0"/>
              <a:t>DVD-RW, DVD </a:t>
            </a:r>
            <a:r>
              <a:rPr lang="id-ID" sz="1600" dirty="0"/>
              <a:t>Rewritable. Mirip dengan DVD-ROM. Pengguna dapat menghapus dan menulis ulang data ke disk beberapa kali. Hanya disk satu sisi yang dapat </a:t>
            </a:r>
            <a:r>
              <a:rPr lang="id-ID" sz="1600" dirty="0" smtClean="0"/>
              <a:t>digunakan</a:t>
            </a:r>
          </a:p>
          <a:p>
            <a:pPr algn="just"/>
            <a:r>
              <a:rPr lang="id-ID" sz="1600" dirty="0" smtClean="0"/>
              <a:t>Blu-ray DVD,  </a:t>
            </a:r>
            <a:r>
              <a:rPr lang="id-ID" sz="1600" dirty="0"/>
              <a:t>High-definition </a:t>
            </a:r>
            <a:r>
              <a:rPr lang="id-ID" sz="1600" dirty="0"/>
              <a:t>video disk. Menyediakan kepadatan penyimpanan data yang jauh lebih besar dibandingkan DVD, menggunakan laser 405-nm (biru-ungu). Satu lapisan pada satu sisi dapat menyimpan 25 Gb.</a:t>
            </a:r>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16</a:t>
            </a:fld>
            <a:endParaRPr lang="en-US" altLang="id-ID"/>
          </a:p>
        </p:txBody>
      </p:sp>
    </p:spTree>
    <p:extLst>
      <p:ext uri="{BB962C8B-B14F-4D97-AF65-F5344CB8AC3E}">
        <p14:creationId xmlns:p14="http://schemas.microsoft.com/office/powerpoint/2010/main" val="1704365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CD</a:t>
            </a:r>
            <a:endParaRPr lang="id-ID"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363" y="2577090"/>
            <a:ext cx="6611273" cy="3105583"/>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17</a:t>
            </a:fld>
            <a:endParaRPr lang="en-US" altLang="id-ID"/>
          </a:p>
        </p:txBody>
      </p:sp>
    </p:spTree>
    <p:extLst>
      <p:ext uri="{BB962C8B-B14F-4D97-AF65-F5344CB8AC3E}">
        <p14:creationId xmlns:p14="http://schemas.microsoft.com/office/powerpoint/2010/main" val="186483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CD ROM</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916" y="1847851"/>
            <a:ext cx="7116168" cy="2257740"/>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18</a:t>
            </a:fld>
            <a:endParaRPr lang="en-US" altLang="id-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03" y="4416149"/>
            <a:ext cx="7201905" cy="2305372"/>
          </a:xfrm>
          <a:prstGeom prst="rect">
            <a:avLst/>
          </a:prstGeom>
        </p:spPr>
      </p:pic>
    </p:spTree>
    <p:extLst>
      <p:ext uri="{BB962C8B-B14F-4D97-AF65-F5344CB8AC3E}">
        <p14:creationId xmlns:p14="http://schemas.microsoft.com/office/powerpoint/2010/main" val="1939025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DVD ROM</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047" y="2667590"/>
            <a:ext cx="7201905" cy="2924583"/>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19</a:t>
            </a:fld>
            <a:endParaRPr lang="en-US" altLang="id-ID"/>
          </a:p>
        </p:txBody>
      </p:sp>
    </p:spTree>
    <p:extLst>
      <p:ext uri="{BB962C8B-B14F-4D97-AF65-F5344CB8AC3E}">
        <p14:creationId xmlns:p14="http://schemas.microsoft.com/office/powerpoint/2010/main" val="1083688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Tujuan dan sasaran</a:t>
            </a:r>
            <a:endParaRPr lang="id-ID" dirty="0"/>
          </a:p>
        </p:txBody>
      </p:sp>
      <p:sp>
        <p:nvSpPr>
          <p:cNvPr id="3" name="Content Placeholder 2"/>
          <p:cNvSpPr>
            <a:spLocks noGrp="1"/>
          </p:cNvSpPr>
          <p:nvPr>
            <p:ph idx="1"/>
          </p:nvPr>
        </p:nvSpPr>
        <p:spPr/>
        <p:txBody>
          <a:bodyPr>
            <a:normAutofit/>
          </a:bodyPr>
          <a:lstStyle/>
          <a:p>
            <a:pPr algn="just"/>
            <a:r>
              <a:rPr lang="id-ID" dirty="0"/>
              <a:t>Mahasiswa dapat memahami materi tentang memori </a:t>
            </a:r>
            <a:r>
              <a:rPr lang="id-ID" dirty="0" smtClean="0"/>
              <a:t>external.</a:t>
            </a:r>
            <a:endParaRPr lang="id-ID" dirty="0" smtClean="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a:t>
            </a:fld>
            <a:endParaRPr lang="en-US" altLang="id-ID"/>
          </a:p>
        </p:txBody>
      </p:sp>
    </p:spTree>
    <p:extLst>
      <p:ext uri="{BB962C8B-B14F-4D97-AF65-F5344CB8AC3E}">
        <p14:creationId xmlns:p14="http://schemas.microsoft.com/office/powerpoint/2010/main" val="156118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203869"/>
          </a:xfrm>
        </p:spPr>
        <p:txBody>
          <a:bodyPr/>
          <a:lstStyle/>
          <a:p>
            <a:r>
              <a:rPr lang="id-ID" sz="3600" dirty="0"/>
              <a:t>Magnetic Tape</a:t>
            </a:r>
          </a:p>
        </p:txBody>
      </p:sp>
      <p:sp>
        <p:nvSpPr>
          <p:cNvPr id="3" name="Content Placeholder 2"/>
          <p:cNvSpPr>
            <a:spLocks noGrp="1"/>
          </p:cNvSpPr>
          <p:nvPr>
            <p:ph idx="1"/>
          </p:nvPr>
        </p:nvSpPr>
        <p:spPr>
          <a:xfrm>
            <a:off x="457200" y="1196753"/>
            <a:ext cx="8229600" cy="5127852"/>
          </a:xfrm>
        </p:spPr>
        <p:txBody>
          <a:bodyPr/>
          <a:lstStyle/>
          <a:p>
            <a:r>
              <a:rPr lang="id-ID" dirty="0"/>
              <a:t>Sistem tape menggunakan teknik pembacaan dan pencatatan yang sama dengan sistem </a:t>
            </a:r>
            <a:r>
              <a:rPr lang="id-ID" dirty="0" smtClean="0"/>
              <a:t>disk</a:t>
            </a:r>
          </a:p>
          <a:p>
            <a:r>
              <a:rPr lang="id-ID" dirty="0"/>
              <a:t>Media yang digunakan adalah pita polyester yang fleksibel (mirip dengan yang digunakan dalam beberapa pakaian) yang dilapisi dengan bahan yang dapat dipermagnetisasi</a:t>
            </a:r>
            <a:r>
              <a:rPr lang="id-ID" dirty="0" smtClean="0"/>
              <a:t>.</a:t>
            </a:r>
          </a:p>
          <a:p>
            <a:endParaRPr lang="id-ID"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20</a:t>
            </a:fld>
            <a:endParaRPr lang="en-US" altLang="id-ID"/>
          </a:p>
        </p:txBody>
      </p:sp>
    </p:spTree>
    <p:extLst>
      <p:ext uri="{BB962C8B-B14F-4D97-AF65-F5344CB8AC3E}">
        <p14:creationId xmlns:p14="http://schemas.microsoft.com/office/powerpoint/2010/main" val="283030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347885"/>
          </a:xfrm>
        </p:spPr>
        <p:txBody>
          <a:bodyPr/>
          <a:lstStyle/>
          <a:p>
            <a:r>
              <a:rPr lang="id-ID" sz="3200" dirty="0" smtClean="0"/>
              <a:t>Cara kerja magnetic tape</a:t>
            </a:r>
            <a:endParaRPr lang="id-ID" sz="3200" dirty="0"/>
          </a:p>
        </p:txBody>
      </p:sp>
      <p:sp>
        <p:nvSpPr>
          <p:cNvPr id="3" name="Content Placeholder 2"/>
          <p:cNvSpPr>
            <a:spLocks noGrp="1"/>
          </p:cNvSpPr>
          <p:nvPr>
            <p:ph idx="1"/>
          </p:nvPr>
        </p:nvSpPr>
        <p:spPr>
          <a:xfrm>
            <a:off x="457200" y="1124745"/>
            <a:ext cx="8229600" cy="5199860"/>
          </a:xfrm>
        </p:spPr>
        <p:txBody>
          <a:bodyPr/>
          <a:lstStyle/>
          <a:p>
            <a:pPr algn="just"/>
            <a:r>
              <a:rPr lang="id-ID" sz="1600" dirty="0"/>
              <a:t>Saat data ditulis ke tape, pita fleksibel dipindahkan melalui head baca-tulis yang terdiri dari beberapa kepala magnetik. Setiap kepala magnetik memindai satu trek pada saat yang sama.</a:t>
            </a:r>
          </a:p>
          <a:p>
            <a:pPr algn="just"/>
            <a:r>
              <a:rPr lang="id-ID" sz="1600" dirty="0"/>
              <a:t>Ketika kepala magnetik membaca atau menulis data, medan magnet yang kuat dibangkitkan di atas lapisan magnetik pada tape. Medan magnet ini mewakili data sebagai urutan magnetik yang berbeda.</a:t>
            </a:r>
          </a:p>
          <a:p>
            <a:pPr algn="just"/>
            <a:r>
              <a:rPr lang="id-ID" sz="1600" dirty="0"/>
              <a:t>Saat membaca data dari tape, medan magnet yang dihasilkan oleh lapisan magnetik diubah kembali menjadi sinyal listrik yang sesuai dengan urutan data asli. Sinyal listrik ini kemudian diolah oleh sistem komputer untuk menghasilkan data yang dimaksud.</a:t>
            </a:r>
          </a:p>
          <a:p>
            <a:pPr algn="just"/>
            <a:r>
              <a:rPr lang="id-ID" sz="1600" dirty="0"/>
              <a:t>Tape dipindahkan ke arah maju atau mundur oleh mekanisme yang disebut dengan tape drive. Mekanisme ini terdiri dari motor yang menggerakkan tape, serta roda gigi dan roller untuk menggerakkan tape secara presisi.</a:t>
            </a:r>
          </a:p>
          <a:p>
            <a:pPr algn="just"/>
            <a:r>
              <a:rPr lang="id-ID" sz="1600" dirty="0"/>
              <a:t>Tape dipisahkan oleh celah antarekaman atau gap untuk memungkinkan pengaturan data dalam bentuk blok rekaman fisik pada tape. Gap juga memungkinkan pemisahan antara blok rekaman fisik yang berbeda.</a:t>
            </a:r>
          </a:p>
          <a:p>
            <a:pPr algn="just"/>
            <a:r>
              <a:rPr lang="id-ID" sz="1600" dirty="0"/>
              <a:t>Tape biasanya diformat sebelum digunakan untuk memastikan kesesuaian dengan sistem operasi dan pengaturan yang diperlukan. Formatting dapat mencakup penciptaan file sistem, alokasi ruang penyimpanan, dan pengkodean data ke dalam format yang diinginkan.</a:t>
            </a:r>
          </a:p>
          <a:p>
            <a:pPr algn="just"/>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21</a:t>
            </a:fld>
            <a:endParaRPr lang="en-US" altLang="id-ID"/>
          </a:p>
        </p:txBody>
      </p:sp>
    </p:spTree>
    <p:extLst>
      <p:ext uri="{BB962C8B-B14F-4D97-AF65-F5344CB8AC3E}">
        <p14:creationId xmlns:p14="http://schemas.microsoft.com/office/powerpoint/2010/main" val="294255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492896"/>
            <a:ext cx="6552728" cy="1143000"/>
          </a:xfrm>
        </p:spPr>
        <p:txBody>
          <a:bodyPr/>
          <a:lstStyle/>
          <a:p>
            <a:r>
              <a:rPr lang="id-ID" dirty="0"/>
              <a:t>Sekian dan terimakasih</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22</a:t>
            </a:fld>
            <a:endParaRPr lang="en-US" altLang="id-ID"/>
          </a:p>
        </p:txBody>
      </p:sp>
    </p:spTree>
    <p:extLst>
      <p:ext uri="{BB962C8B-B14F-4D97-AF65-F5344CB8AC3E}">
        <p14:creationId xmlns:p14="http://schemas.microsoft.com/office/powerpoint/2010/main" val="175909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1"/>
            <a:ext cx="8229600" cy="203869"/>
          </a:xfrm>
        </p:spPr>
        <p:txBody>
          <a:bodyPr/>
          <a:lstStyle/>
          <a:p>
            <a:r>
              <a:rPr lang="id-ID" dirty="0"/>
              <a:t>Magnetic Disk</a:t>
            </a:r>
          </a:p>
        </p:txBody>
      </p:sp>
      <p:sp>
        <p:nvSpPr>
          <p:cNvPr id="3" name="Content Placeholder 2"/>
          <p:cNvSpPr>
            <a:spLocks noGrp="1"/>
          </p:cNvSpPr>
          <p:nvPr>
            <p:ph idx="1"/>
          </p:nvPr>
        </p:nvSpPr>
        <p:spPr>
          <a:xfrm>
            <a:off x="457200" y="908720"/>
            <a:ext cx="8229600" cy="5415885"/>
          </a:xfrm>
        </p:spPr>
        <p:txBody>
          <a:bodyPr/>
          <a:lstStyle/>
          <a:p>
            <a:pPr algn="just"/>
            <a:r>
              <a:rPr lang="id-ID" sz="2400" dirty="0"/>
              <a:t>Sebuah disk adalah sebuah piringan bulat yang terbuat dari bahan nonmagnetik yang disebut sebagai substrat, yang dilapisi dengan bahan magnetisasi. </a:t>
            </a:r>
            <a:endParaRPr lang="id-ID" sz="2400" dirty="0" smtClean="0"/>
          </a:p>
          <a:p>
            <a:pPr algn="just"/>
            <a:r>
              <a:rPr lang="id-ID" sz="2400" dirty="0" smtClean="0"/>
              <a:t>Secara </a:t>
            </a:r>
            <a:r>
              <a:rPr lang="id-ID" sz="2400" dirty="0"/>
              <a:t>tradisional, substratnya terbuat dari bahan aluminium atau paduan aluminium. Baru-baru ini, substrat kaca diperkenalkan. Substrat kaca memiliki beberapa keuntungan, antara lain:</a:t>
            </a:r>
          </a:p>
          <a:p>
            <a:pPr lvl="1" algn="just"/>
            <a:r>
              <a:rPr lang="id-ID" sz="2000" dirty="0"/>
              <a:t>Peningkatan keseragaman permukaan film magnetik untuk meningkatkan keandalan disk.</a:t>
            </a:r>
          </a:p>
          <a:p>
            <a:pPr lvl="1" algn="just"/>
            <a:r>
              <a:rPr lang="id-ID" sz="2000" dirty="0"/>
              <a:t>Penurunan signifikan dalam kesalahan baca-tulis dengan mengurangi cacat permukaan keseluruhan.</a:t>
            </a:r>
          </a:p>
          <a:p>
            <a:pPr lvl="1" algn="just"/>
            <a:r>
              <a:rPr lang="id-ID" sz="2000" dirty="0"/>
              <a:t>Kemampuan untuk mendukung fly height yang lebih rendah (dijelaskan selanjutnya).</a:t>
            </a:r>
          </a:p>
          <a:p>
            <a:pPr lvl="1" algn="just"/>
            <a:r>
              <a:rPr lang="id-ID" sz="2000" dirty="0"/>
              <a:t>Kekakuan yang lebih baik untuk mengurangi dinamika disk.</a:t>
            </a:r>
          </a:p>
          <a:p>
            <a:pPr lvl="1" algn="just"/>
            <a:r>
              <a:rPr lang="id-ID" sz="2000" dirty="0"/>
              <a:t>Kemampuan yang lebih besar untuk menahan kejutan dan kerusakan.</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3</a:t>
            </a:fld>
            <a:endParaRPr lang="en-US" altLang="id-ID"/>
          </a:p>
        </p:txBody>
      </p:sp>
    </p:spTree>
    <p:extLst>
      <p:ext uri="{BB962C8B-B14F-4D97-AF65-F5344CB8AC3E}">
        <p14:creationId xmlns:p14="http://schemas.microsoft.com/office/powerpoint/2010/main" val="429308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Cara kerja magnetik disk</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847852"/>
            <a:ext cx="6151893" cy="3864944"/>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4</a:t>
            </a:fld>
            <a:endParaRPr lang="en-US" altLang="id-ID"/>
          </a:p>
        </p:txBody>
      </p:sp>
    </p:spTree>
    <p:extLst>
      <p:ext uri="{BB962C8B-B14F-4D97-AF65-F5344CB8AC3E}">
        <p14:creationId xmlns:p14="http://schemas.microsoft.com/office/powerpoint/2010/main" val="295713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9"/>
            <a:ext cx="8229600" cy="5703916"/>
          </a:xfrm>
        </p:spPr>
        <p:txBody>
          <a:bodyPr/>
          <a:lstStyle/>
          <a:p>
            <a:pPr algn="just"/>
            <a:r>
              <a:rPr lang="id-ID" sz="2000" dirty="0"/>
              <a:t>Mekanisme Baca dan Tulis Magnetik Data direkam dan kemudian diambil dari disk melalui kumparan penghantar yang disebut kepala; dalam banyak sistem, terdapat dua kepala, yaitu kepala baca dan kepala tulis. </a:t>
            </a:r>
            <a:endParaRPr lang="id-ID" sz="2000" dirty="0" smtClean="0"/>
          </a:p>
          <a:p>
            <a:pPr algn="just"/>
            <a:r>
              <a:rPr lang="id-ID" sz="2000" dirty="0" smtClean="0"/>
              <a:t>Selama </a:t>
            </a:r>
            <a:r>
              <a:rPr lang="id-ID" sz="2000" dirty="0"/>
              <a:t>operasi baca atau tulis, kepala diam sementara piringan berputar di bawahnya. Mekanisme tulis memanfaatkan fakta bahwa arus listrik yang mengalir melalui kumparan menghasilkan medan magnet. </a:t>
            </a:r>
            <a:endParaRPr lang="id-ID" sz="2000" dirty="0" smtClean="0"/>
          </a:p>
          <a:p>
            <a:pPr algn="just"/>
            <a:r>
              <a:rPr lang="id-ID" sz="2000" dirty="0" smtClean="0"/>
              <a:t>Pulsa </a:t>
            </a:r>
            <a:r>
              <a:rPr lang="id-ID" sz="2000" dirty="0"/>
              <a:t>listrik dikirim ke kepala tulis, dan pola magnetik yang dihasilkan direkam pada permukaan di bawahnya, dengan pola yang berbeda untuk arus positif dan negatif. </a:t>
            </a:r>
            <a:endParaRPr lang="id-ID" sz="2000" dirty="0" smtClean="0"/>
          </a:p>
          <a:p>
            <a:pPr algn="just"/>
            <a:r>
              <a:rPr lang="id-ID" sz="2000" dirty="0" smtClean="0"/>
              <a:t>Kepala </a:t>
            </a:r>
            <a:r>
              <a:rPr lang="id-ID" sz="2000" dirty="0"/>
              <a:t>tulis itu sendiri terbuat dari bahan yang mudah dimagnetisasi dan berbentuk donat persegi dengan celah di sepanjang satu sisi dan beberapa putaran kawat penghantar di sepanjang sisi yang berlawanan </a:t>
            </a:r>
            <a:endParaRPr lang="id-ID" sz="2000" dirty="0" smtClean="0"/>
          </a:p>
          <a:p>
            <a:pPr algn="just"/>
            <a:r>
              <a:rPr lang="id-ID" sz="2000" dirty="0" smtClean="0"/>
              <a:t>Arus </a:t>
            </a:r>
            <a:r>
              <a:rPr lang="id-ID" sz="2000" dirty="0"/>
              <a:t>listrik dalam kawat menghasilkan medan magnet di seberang celah, yang pada gilirannya mengimagnetisasi area kecil dari medium perekaman. Memutar arah arus memutar arah magnetisasi pada medium perekaman</a:t>
            </a:r>
            <a:endParaRPr lang="id-ID" sz="20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5</a:t>
            </a:fld>
            <a:endParaRPr lang="en-US" altLang="id-ID"/>
          </a:p>
        </p:txBody>
      </p:sp>
    </p:spTree>
    <p:extLst>
      <p:ext uri="{BB962C8B-B14F-4D97-AF65-F5344CB8AC3E}">
        <p14:creationId xmlns:p14="http://schemas.microsoft.com/office/powerpoint/2010/main" val="230597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48" y="548680"/>
            <a:ext cx="8229600" cy="594320"/>
          </a:xfrm>
        </p:spPr>
        <p:txBody>
          <a:bodyPr/>
          <a:lstStyle/>
          <a:p>
            <a:r>
              <a:rPr lang="id-ID" sz="3600" dirty="0" smtClean="0"/>
              <a:t>Lay out magnetic disk</a:t>
            </a:r>
            <a:endParaRPr lang="id-ID"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776" y="934617"/>
            <a:ext cx="4176464" cy="5039913"/>
          </a:xfrm>
        </p:spPr>
      </p:pic>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6</a:t>
            </a:fld>
            <a:endParaRPr lang="en-US" altLang="id-ID"/>
          </a:p>
        </p:txBody>
      </p:sp>
    </p:spTree>
    <p:extLst>
      <p:ext uri="{BB962C8B-B14F-4D97-AF65-F5344CB8AC3E}">
        <p14:creationId xmlns:p14="http://schemas.microsoft.com/office/powerpoint/2010/main" val="256833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125"/>
            <a:ext cx="8229600" cy="203869"/>
          </a:xfrm>
        </p:spPr>
        <p:txBody>
          <a:bodyPr/>
          <a:lstStyle/>
          <a:p>
            <a:r>
              <a:rPr lang="id-ID" sz="4000" dirty="0"/>
              <a:t>RAID</a:t>
            </a:r>
          </a:p>
        </p:txBody>
      </p:sp>
      <p:sp>
        <p:nvSpPr>
          <p:cNvPr id="3" name="Content Placeholder 2"/>
          <p:cNvSpPr>
            <a:spLocks noGrp="1"/>
          </p:cNvSpPr>
          <p:nvPr>
            <p:ph idx="1"/>
          </p:nvPr>
        </p:nvSpPr>
        <p:spPr>
          <a:xfrm>
            <a:off x="457200" y="704851"/>
            <a:ext cx="8229600" cy="5619754"/>
          </a:xfrm>
        </p:spPr>
        <p:txBody>
          <a:bodyPr/>
          <a:lstStyle/>
          <a:p>
            <a:pPr algn="just"/>
            <a:r>
              <a:rPr lang="id-ID" sz="2000" dirty="0"/>
              <a:t>RAID (Redundant Array of Independent Disks)</a:t>
            </a:r>
          </a:p>
          <a:p>
            <a:pPr algn="just"/>
            <a:r>
              <a:rPr lang="id-ID" sz="2000" dirty="0"/>
              <a:t>Seperti yang telah dibahas sebelumnya, peningkatan kinerja penyimpanan sekunder jauh lebih sedikit dibandingkan dengan peningkatan kinerja pemroses dan memori utama. </a:t>
            </a:r>
            <a:endParaRPr lang="id-ID" sz="2000" dirty="0" smtClean="0"/>
          </a:p>
          <a:p>
            <a:pPr algn="just"/>
            <a:r>
              <a:rPr lang="id-ID" sz="2000" dirty="0" smtClean="0"/>
              <a:t>Mismatch </a:t>
            </a:r>
            <a:r>
              <a:rPr lang="id-ID" sz="2000" dirty="0"/>
              <a:t>ini telah membuat sistem penyimpanan disk menjadi fokus utama perhatian dalam meningkatkan kinerja sistem komputer secara keseluruhan.</a:t>
            </a:r>
          </a:p>
          <a:p>
            <a:pPr algn="just"/>
            <a:r>
              <a:rPr lang="id-ID" sz="2000" dirty="0"/>
              <a:t>Seperti di bidang kinerja komputer lainnya, para desainer penyimpanan disk menyadari bahwa </a:t>
            </a:r>
            <a:r>
              <a:rPr lang="id-ID" sz="2000" dirty="0" smtClean="0"/>
              <a:t>peningkatan </a:t>
            </a:r>
            <a:r>
              <a:rPr lang="id-ID" sz="2000" dirty="0"/>
              <a:t>kinerja tambahan bisa didapatkan dengan menggunakan beberapa komponen secara paralel. </a:t>
            </a:r>
            <a:endParaRPr lang="id-ID" sz="2000" dirty="0" smtClean="0"/>
          </a:p>
          <a:p>
            <a:pPr algn="just"/>
            <a:r>
              <a:rPr lang="id-ID" sz="2000" dirty="0" smtClean="0"/>
              <a:t>Dalam </a:t>
            </a:r>
            <a:r>
              <a:rPr lang="id-ID" sz="2000" dirty="0"/>
              <a:t>kasus penyimpanan disk, hal ini mengarah pada pengembangan rangkaian disk yang beroperasi secara independen dan paralel. Dengan beberapa disk, permintaan I/O terpisah dapat ditangani secara paralel, asalkan data yang dibutuhkan berada di disk yang terpisah. </a:t>
            </a:r>
            <a:endParaRPr lang="id-ID" sz="2000" dirty="0" smtClean="0"/>
          </a:p>
          <a:p>
            <a:pPr algn="just"/>
            <a:r>
              <a:rPr lang="id-ID" sz="2000" dirty="0"/>
              <a:t>Skema RAID terdiri dari tujuh level, nol sampai enam.</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7</a:t>
            </a:fld>
            <a:endParaRPr lang="en-US" altLang="id-ID"/>
          </a:p>
        </p:txBody>
      </p:sp>
    </p:spTree>
    <p:extLst>
      <p:ext uri="{BB962C8B-B14F-4D97-AF65-F5344CB8AC3E}">
        <p14:creationId xmlns:p14="http://schemas.microsoft.com/office/powerpoint/2010/main" val="203565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Definisi RAID</a:t>
            </a:r>
            <a:endParaRPr lang="id-ID" dirty="0"/>
          </a:p>
        </p:txBody>
      </p:sp>
      <p:sp>
        <p:nvSpPr>
          <p:cNvPr id="3" name="Content Placeholder 2"/>
          <p:cNvSpPr>
            <a:spLocks noGrp="1"/>
          </p:cNvSpPr>
          <p:nvPr>
            <p:ph idx="1"/>
          </p:nvPr>
        </p:nvSpPr>
        <p:spPr/>
        <p:txBody>
          <a:bodyPr/>
          <a:lstStyle/>
          <a:p>
            <a:r>
              <a:rPr lang="id-ID" dirty="0"/>
              <a:t>RAID adalah kumpulan dari beberapa disk fisik yang dilihat oleh sistem operasi sebagai sebuah drive logis tunggal.</a:t>
            </a:r>
          </a:p>
          <a:p>
            <a:r>
              <a:rPr lang="id-ID" dirty="0"/>
              <a:t>Data didistribusikan ke seluruh disk fisik dari sebuah array dengan skema yang dikenal sebagai striping, yang akan dijelaskan selanjutnya.</a:t>
            </a:r>
          </a:p>
          <a:p>
            <a:r>
              <a:rPr lang="id-ID" dirty="0"/>
              <a:t>Kapasitas disk redundan digunakan untuk menyimpan informasi paritas, yang menjamin pemulihan data dalam hal terjadi kegagalan disk</a:t>
            </a:r>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8</a:t>
            </a:fld>
            <a:endParaRPr lang="en-US" altLang="id-ID"/>
          </a:p>
        </p:txBody>
      </p:sp>
    </p:spTree>
    <p:extLst>
      <p:ext uri="{BB962C8B-B14F-4D97-AF65-F5344CB8AC3E}">
        <p14:creationId xmlns:p14="http://schemas.microsoft.com/office/powerpoint/2010/main" val="36213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5"/>
            <a:ext cx="8229600" cy="5559900"/>
          </a:xfrm>
        </p:spPr>
        <p:txBody>
          <a:bodyPr/>
          <a:lstStyle/>
          <a:p>
            <a:pPr algn="just"/>
            <a:r>
              <a:rPr lang="id-ID" sz="1600" dirty="0"/>
              <a:t>RAID adalah singkatan dari "Redundant Array of Independent Disks", yang merupakan kumpulan dari beberapa disk fisik yang dilihat oleh sistem operasi sebagai satu entitas penyimpanan. RAID menyediakan cara untuk meningkatkan kinerja dan/atau keandalan melalui redundansi data. Ada tujuh tingkatan RAID yang secara umum dikenal, yaitu RAID 0 hingga RAID 6, dengan setiap tingkatan memiliki cara kerja yang berbeda:</a:t>
            </a:r>
          </a:p>
          <a:p>
            <a:pPr algn="just"/>
            <a:r>
              <a:rPr lang="id-ID" sz="1600" dirty="0"/>
              <a:t>RAID 0: merupakan tingkat RAID tanpa redundansi, di mana data dipecah menjadi potongan kecil dan didistribusikan secara bergantian atau "striped" di seluruh disk dalam array. Ini memungkinkan operasi I/O untuk dijalankan secara paralel, sehingga meningkatkan kinerja, namun jika salah satu disk mengalami kegagalan, maka semua data yang disimpan di dalam array akan hilang.</a:t>
            </a:r>
          </a:p>
          <a:p>
            <a:pPr algn="just"/>
            <a:r>
              <a:rPr lang="id-ID" sz="1600" dirty="0"/>
              <a:t>RAID 1: menggunakan duplikasi data, di mana setiap disk dalam array memiliki disk lain yang mencerminkan isi dari disk aslinya. Ini memberikan redundansi penuh, sehingga jika satu disk mengalami kegagalan, data masih dapat diakses dari disk yang tersisa. Namun, tingkat redundansi ini memiliki biaya mahal karena memerlukan kapasitas penyimpanan yang sama dengan kapasitas data asli.</a:t>
            </a:r>
          </a:p>
          <a:p>
            <a:pPr algn="just"/>
            <a:r>
              <a:rPr lang="id-ID" sz="1600" dirty="0"/>
              <a:t>RAID 2: menggunakan metode striping bit-level, di mana data dibagi menjadi bit-bit kecil dan disimpan pada beberapa disk dalam array. Disk tambahan digunakan untuk menyimpan informasi parity untuk memungkinkan pemulihan data jika salah satu disk mengalami kegagalan</a:t>
            </a:r>
            <a:r>
              <a:rPr lang="id-ID" sz="1600" dirty="0" smtClean="0"/>
              <a:t>.</a:t>
            </a:r>
            <a:endParaRPr lang="id-ID" sz="1600" dirty="0"/>
          </a:p>
        </p:txBody>
      </p:sp>
      <p:sp>
        <p:nvSpPr>
          <p:cNvPr id="4" name="Slide Number Placeholder 3"/>
          <p:cNvSpPr>
            <a:spLocks noGrp="1"/>
          </p:cNvSpPr>
          <p:nvPr>
            <p:ph type="sldNum" sz="quarter" idx="12"/>
          </p:nvPr>
        </p:nvSpPr>
        <p:spPr/>
        <p:txBody>
          <a:bodyPr/>
          <a:lstStyle/>
          <a:p>
            <a:pPr>
              <a:defRPr/>
            </a:pPr>
            <a:fld id="{74736D0F-E95A-49BA-90ED-085DAF93DC4C}" type="slidenum">
              <a:rPr lang="en-US" altLang="id-ID" smtClean="0"/>
              <a:pPr>
                <a:defRPr/>
              </a:pPr>
              <a:t>9</a:t>
            </a:fld>
            <a:endParaRPr lang="en-US" altLang="id-ID"/>
          </a:p>
        </p:txBody>
      </p:sp>
    </p:spTree>
    <p:extLst>
      <p:ext uri="{BB962C8B-B14F-4D97-AF65-F5344CB8AC3E}">
        <p14:creationId xmlns:p14="http://schemas.microsoft.com/office/powerpoint/2010/main" val="16217921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chM_Design_Template_Microsoft">
  <a:themeElements>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chM_Design_Template_Microsof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M_Design_Template_Microso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chM_Design_Template_Microso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chM_Design_Template_Microso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chM_Design_Template_Microso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chM_Design_Template_Microso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chM_Design_Template_Microso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chM_Design_Template_Microso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chM_Design_Template_Microso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chM_Design_Template_Microso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chM_Design_Template_Microso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chM_Design_Template_Microso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chM_Design_Template_Microso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9497</TotalTime>
  <Words>1671</Words>
  <Application>Microsoft Office PowerPoint</Application>
  <PresentationFormat>On-screen Show (4:3)</PresentationFormat>
  <Paragraphs>104</Paragraphs>
  <Slides>22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Constantia</vt:lpstr>
      <vt:lpstr>Trebuchet MS</vt:lpstr>
      <vt:lpstr>Wingdings</vt:lpstr>
      <vt:lpstr>Wingdings 2</vt:lpstr>
      <vt:lpstr>2_Flow</vt:lpstr>
      <vt:lpstr>TechM_Design_Template_Microsoft</vt:lpstr>
      <vt:lpstr>Organisasi dan Arsitektur Komputer Pertemuan ke 7 (External Memory) </vt:lpstr>
      <vt:lpstr>Tujuan dan sasaran</vt:lpstr>
      <vt:lpstr>Magnetic Disk</vt:lpstr>
      <vt:lpstr>Cara kerja magnetik disk</vt:lpstr>
      <vt:lpstr>PowerPoint Presentation</vt:lpstr>
      <vt:lpstr>Lay out magnetic disk</vt:lpstr>
      <vt:lpstr>RAID</vt:lpstr>
      <vt:lpstr>Definisi RAID</vt:lpstr>
      <vt:lpstr>PowerPoint Presentation</vt:lpstr>
      <vt:lpstr>PowerPoint Presentation</vt:lpstr>
      <vt:lpstr>Solid State Drives</vt:lpstr>
      <vt:lpstr>Perbandingan antara SSD dengan Disk Drives</vt:lpstr>
      <vt:lpstr>SSD memiliki kelebihan dibandingkan HDD</vt:lpstr>
      <vt:lpstr>Arsitektur SSD</vt:lpstr>
      <vt:lpstr>Keterangan arsitektur SSD</vt:lpstr>
      <vt:lpstr>Optical Memory</vt:lpstr>
      <vt:lpstr>CD</vt:lpstr>
      <vt:lpstr>CD ROM</vt:lpstr>
      <vt:lpstr>DVD ROM</vt:lpstr>
      <vt:lpstr>Magnetic Tape</vt:lpstr>
      <vt:lpstr>Cara kerja magnetic tape</vt:lpstr>
      <vt:lpstr>Sekian dan terimakasih</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Pertemuan ke 2</dc:title>
  <dc:creator>ismail - [2010]</dc:creator>
  <cp:lastModifiedBy>saepisan</cp:lastModifiedBy>
  <cp:revision>238</cp:revision>
  <dcterms:created xsi:type="dcterms:W3CDTF">2019-11-03T20:00:18Z</dcterms:created>
  <dcterms:modified xsi:type="dcterms:W3CDTF">2023-04-12T11:08:14Z</dcterms:modified>
</cp:coreProperties>
</file>